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  <p:sldMasterId id="2147483854" r:id="rId2"/>
    <p:sldMasterId id="2147483958" r:id="rId3"/>
    <p:sldMasterId id="2147483970" r:id="rId4"/>
    <p:sldMasterId id="2147483983" r:id="rId5"/>
  </p:sldMasterIdLst>
  <p:notesMasterIdLst>
    <p:notesMasterId r:id="rId41"/>
  </p:notesMasterIdLst>
  <p:sldIdLst>
    <p:sldId id="260" r:id="rId6"/>
    <p:sldId id="258" r:id="rId7"/>
    <p:sldId id="259" r:id="rId8"/>
    <p:sldId id="256" r:id="rId9"/>
    <p:sldId id="257" r:id="rId10"/>
    <p:sldId id="230717969" r:id="rId11"/>
    <p:sldId id="230717970" r:id="rId12"/>
    <p:sldId id="230717971" r:id="rId13"/>
    <p:sldId id="261" r:id="rId14"/>
    <p:sldId id="262" r:id="rId15"/>
    <p:sldId id="230717972" r:id="rId16"/>
    <p:sldId id="4731" r:id="rId17"/>
    <p:sldId id="265" r:id="rId18"/>
    <p:sldId id="312" r:id="rId19"/>
    <p:sldId id="339" r:id="rId20"/>
    <p:sldId id="230717973" r:id="rId21"/>
    <p:sldId id="340" r:id="rId22"/>
    <p:sldId id="338" r:id="rId23"/>
    <p:sldId id="230717974" r:id="rId24"/>
    <p:sldId id="230717967" r:id="rId25"/>
    <p:sldId id="230717976" r:id="rId26"/>
    <p:sldId id="575" r:id="rId27"/>
    <p:sldId id="593" r:id="rId28"/>
    <p:sldId id="604" r:id="rId29"/>
    <p:sldId id="599" r:id="rId30"/>
    <p:sldId id="608" r:id="rId31"/>
    <p:sldId id="601" r:id="rId32"/>
    <p:sldId id="595" r:id="rId33"/>
    <p:sldId id="596" r:id="rId34"/>
    <p:sldId id="603" r:id="rId35"/>
    <p:sldId id="605" r:id="rId36"/>
    <p:sldId id="230717977" r:id="rId37"/>
    <p:sldId id="230717975" r:id="rId38"/>
    <p:sldId id="331" r:id="rId39"/>
    <p:sldId id="332" r:id="rId40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essen, S.L. (Sarah)" initials="VS(" lastIdx="1" clrIdx="0">
    <p:extLst>
      <p:ext uri="{19B8F6BF-5375-455C-9EA6-DF929625EA0E}">
        <p15:presenceInfo xmlns:p15="http://schemas.microsoft.com/office/powerpoint/2012/main" userId="S::Sarah.Vaessen@rvo.nl::d69a92e9c1c60c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0931" autoAdjust="0"/>
  </p:normalViewPr>
  <p:slideViewPr>
    <p:cSldViewPr snapToGrid="0" showGuides="1">
      <p:cViewPr varScale="1">
        <p:scale>
          <a:sx n="74" d="100"/>
          <a:sy n="74" d="100"/>
        </p:scale>
        <p:origin x="81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84B10-8634-462C-91F3-69F24DFB076E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90238-D9B6-4518-95CB-6242AF9A17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45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1F385-B76D-1549-A88C-16E52E2FDD2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175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1F385-B76D-1549-A88C-16E52E2FDD2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175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1F385-B76D-1549-A88C-16E52E2FDD2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58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1F385-B76D-1549-A88C-16E52E2FDD2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58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1F385-B76D-1549-A88C-16E52E2FDD2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175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1F385-B76D-1549-A88C-16E52E2FDD2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175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1F385-B76D-1549-A88C-16E52E2FDD2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58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76053" y="1988840"/>
            <a:ext cx="5280587" cy="1739528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94752" y="3789040"/>
            <a:ext cx="526188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76053" y="5589240"/>
            <a:ext cx="5280587" cy="36004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21-7-2021</a:t>
            </a:fld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>
            <a:off x="-2381" y="0"/>
            <a:ext cx="609838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shpBeeldmer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9"/>
          <a:stretch/>
        </p:blipFill>
        <p:spPr bwMode="auto">
          <a:xfrm>
            <a:off x="-2382" y="9899"/>
            <a:ext cx="1219437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3" y="6381333"/>
            <a:ext cx="3045460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abel 3"/>
          <p:cNvSpPr>
            <a:spLocks noGrp="1"/>
          </p:cNvSpPr>
          <p:nvPr>
            <p:ph type="tbl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tabel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704421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Tekst"/>
          <p:cNvSpPr>
            <a:spLocks noGrp="1" noChangeArrowheads="1"/>
          </p:cNvSpPr>
          <p:nvPr>
            <p:ph idx="1"/>
          </p:nvPr>
        </p:nvSpPr>
        <p:spPr bwMode="auto">
          <a:xfrm>
            <a:off x="335360" y="2156859"/>
            <a:ext cx="5640000" cy="40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nl-NL" sz="2400" dirty="0" smtClean="0"/>
            </a:lvl1pPr>
            <a:lvl2pPr>
              <a:defRPr lang="nl-NL" sz="2000" dirty="0" smtClean="0"/>
            </a:lvl2pPr>
            <a:lvl3pPr>
              <a:defRPr lang="nl-NL" sz="1800" dirty="0" smtClean="0"/>
            </a:lvl3pPr>
          </a:lstStyle>
          <a:p>
            <a:pPr marL="360000" lvl="0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Klikken om de tekststijl van het model te bewerken</a:t>
            </a:r>
          </a:p>
          <a:p>
            <a:pPr marL="360000" lvl="1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Tweede niveau</a:t>
            </a:r>
          </a:p>
          <a:p>
            <a:pPr marL="360000" lvl="2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Derde niveau</a:t>
            </a:r>
          </a:p>
        </p:txBody>
      </p:sp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564000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21-7-2021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sz="quarter" idx="10"/>
          </p:nvPr>
        </p:nvSpPr>
        <p:spPr>
          <a:xfrm>
            <a:off x="6096000" y="1052739"/>
            <a:ext cx="6096000" cy="5289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7802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Tekst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35360" y="2156859"/>
            <a:ext cx="5640000" cy="40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</p:txBody>
      </p:sp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564000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21-7-2021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afbeelding 14"/>
          <p:cNvSpPr>
            <a:spLocks noGrp="1"/>
          </p:cNvSpPr>
          <p:nvPr>
            <p:ph type="pic" sz="quarter" idx="10"/>
          </p:nvPr>
        </p:nvSpPr>
        <p:spPr>
          <a:xfrm>
            <a:off x="6096003" y="1052739"/>
            <a:ext cx="6095999" cy="5289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8158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2C8233F-3E7B-49DC-AC22-FB28BF26342E}"/>
              </a:ext>
            </a:extLst>
          </p:cNvPr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-1588" y="576263"/>
            <a:ext cx="11041063" cy="5148262"/>
          </a:xfrm>
          <a:solidFill>
            <a:schemeClr val="bg1">
              <a:lumMod val="95000"/>
            </a:schemeClr>
          </a:solidFill>
        </p:spPr>
        <p:txBody>
          <a:bodyPr vert="horz" lIns="0" tIns="2880000" rIns="0" bIns="0" rtlCol="0">
            <a:normAutofit/>
          </a:bodyPr>
          <a:lstStyle>
            <a:lvl1pPr marL="228600" indent="-228600" algn="ctr">
              <a:spcBef>
                <a:spcPts val="0"/>
              </a:spcBef>
              <a:spcAft>
                <a:spcPts val="0"/>
              </a:spcAft>
              <a:buFont typeface="+mj-lt"/>
              <a:buNone/>
              <a:defRPr lang="nl-NL"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28600" lvl="0" indent="-2286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D2346-2389-418D-A441-59E88FFEBE24}"/>
              </a:ext>
            </a:extLst>
          </p:cNvPr>
          <p:cNvSpPr>
            <a:spLocks noGrp="1"/>
          </p:cNvSpPr>
          <p:nvPr userDrawn="1">
            <p:ph type="body" sz="quarter" idx="31"/>
          </p:nvPr>
        </p:nvSpPr>
        <p:spPr>
          <a:xfrm>
            <a:off x="-972" y="0"/>
            <a:ext cx="12192971" cy="57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7BDE5674-83BE-4E1D-873D-42FE9FEB8D5C}"/>
              </a:ext>
            </a:extLst>
          </p:cNvPr>
          <p:cNvSpPr>
            <a:spLocks noGrp="1"/>
          </p:cNvSpPr>
          <p:nvPr userDrawn="1">
            <p:ph type="body" sz="quarter" idx="32"/>
          </p:nvPr>
        </p:nvSpPr>
        <p:spPr>
          <a:xfrm>
            <a:off x="11104448" y="0"/>
            <a:ext cx="1152000" cy="68652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ED88654C-2F09-42A2-8633-BAD63AF9F763}"/>
              </a:ext>
            </a:extLst>
          </p:cNvPr>
          <p:cNvSpPr>
            <a:spLocks noGrp="1"/>
          </p:cNvSpPr>
          <p:nvPr userDrawn="1">
            <p:ph type="body" sz="quarter" idx="33"/>
          </p:nvPr>
        </p:nvSpPr>
        <p:spPr>
          <a:xfrm rot="16200000">
            <a:off x="5520600" y="185400"/>
            <a:ext cx="1152000" cy="121932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7D35ADBF-F5AF-4BEF-A048-07416BC1D671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740124" y="1001561"/>
            <a:ext cx="4524067" cy="1943514"/>
          </a:xfrm>
          <a:custGeom>
            <a:avLst/>
            <a:gdLst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4067 w 4524067"/>
              <a:gd name="connsiteY3" fmla="*/ 1604261 h 1943514"/>
              <a:gd name="connsiteX4" fmla="*/ 374342 w 4524067"/>
              <a:gd name="connsiteY4" fmla="*/ 1604261 h 1943514"/>
              <a:gd name="connsiteX5" fmla="*/ 374342 w 4524067"/>
              <a:gd name="connsiteY5" fmla="*/ 1604495 h 1943514"/>
              <a:gd name="connsiteX6" fmla="*/ 372031 w 4524067"/>
              <a:gd name="connsiteY6" fmla="*/ 1604262 h 1943514"/>
              <a:gd name="connsiteX7" fmla="*/ 7555 w 4524067"/>
              <a:gd name="connsiteY7" fmla="*/ 1901319 h 1943514"/>
              <a:gd name="connsiteX8" fmla="*/ 3301 w 4524067"/>
              <a:gd name="connsiteY8" fmla="*/ 1943514 h 1943514"/>
              <a:gd name="connsiteX9" fmla="*/ 0 w 4524067"/>
              <a:gd name="connsiteY9" fmla="*/ 1935545 h 1943514"/>
              <a:gd name="connsiteX10" fmla="*/ 0 w 4524067"/>
              <a:gd name="connsiteY10" fmla="*/ 71054 h 1943514"/>
              <a:gd name="connsiteX11" fmla="*/ 71054 w 4524067"/>
              <a:gd name="connsiteY11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4481998 w 4524067"/>
              <a:gd name="connsiteY5" fmla="*/ 1606550 h 1943514"/>
              <a:gd name="connsiteX6" fmla="*/ 374342 w 4524067"/>
              <a:gd name="connsiteY6" fmla="*/ 1604261 h 1943514"/>
              <a:gd name="connsiteX7" fmla="*/ 374342 w 4524067"/>
              <a:gd name="connsiteY7" fmla="*/ 1604495 h 1943514"/>
              <a:gd name="connsiteX8" fmla="*/ 372031 w 4524067"/>
              <a:gd name="connsiteY8" fmla="*/ 1604262 h 1943514"/>
              <a:gd name="connsiteX9" fmla="*/ 7555 w 4524067"/>
              <a:gd name="connsiteY9" fmla="*/ 1901319 h 1943514"/>
              <a:gd name="connsiteX10" fmla="*/ 3301 w 4524067"/>
              <a:gd name="connsiteY10" fmla="*/ 1943514 h 1943514"/>
              <a:gd name="connsiteX11" fmla="*/ 0 w 4524067"/>
              <a:gd name="connsiteY11" fmla="*/ 1935545 h 1943514"/>
              <a:gd name="connsiteX12" fmla="*/ 0 w 4524067"/>
              <a:gd name="connsiteY12" fmla="*/ 71054 h 1943514"/>
              <a:gd name="connsiteX13" fmla="*/ 71054 w 4524067"/>
              <a:gd name="connsiteY13" fmla="*/ 0 h 1943514"/>
              <a:gd name="connsiteX0" fmla="*/ 71054 w 4799095"/>
              <a:gd name="connsiteY0" fmla="*/ 0 h 1943514"/>
              <a:gd name="connsiteX1" fmla="*/ 4453013 w 4799095"/>
              <a:gd name="connsiteY1" fmla="*/ 0 h 1943514"/>
              <a:gd name="connsiteX2" fmla="*/ 4524067 w 4799095"/>
              <a:gd name="connsiteY2" fmla="*/ 71054 h 1943514"/>
              <a:gd name="connsiteX3" fmla="*/ 4522480 w 4799095"/>
              <a:gd name="connsiteY3" fmla="*/ 1547019 h 1943514"/>
              <a:gd name="connsiteX4" fmla="*/ 4524067 w 4799095"/>
              <a:gd name="connsiteY4" fmla="*/ 1604261 h 1943514"/>
              <a:gd name="connsiteX5" fmla="*/ 4481998 w 4799095"/>
              <a:gd name="connsiteY5" fmla="*/ 1606550 h 1943514"/>
              <a:gd name="connsiteX6" fmla="*/ 374342 w 4799095"/>
              <a:gd name="connsiteY6" fmla="*/ 1604261 h 1943514"/>
              <a:gd name="connsiteX7" fmla="*/ 374342 w 4799095"/>
              <a:gd name="connsiteY7" fmla="*/ 1604495 h 1943514"/>
              <a:gd name="connsiteX8" fmla="*/ 372031 w 4799095"/>
              <a:gd name="connsiteY8" fmla="*/ 1604262 h 1943514"/>
              <a:gd name="connsiteX9" fmla="*/ 7555 w 4799095"/>
              <a:gd name="connsiteY9" fmla="*/ 1901319 h 1943514"/>
              <a:gd name="connsiteX10" fmla="*/ 3301 w 4799095"/>
              <a:gd name="connsiteY10" fmla="*/ 1943514 h 1943514"/>
              <a:gd name="connsiteX11" fmla="*/ 0 w 4799095"/>
              <a:gd name="connsiteY11" fmla="*/ 1935545 h 1943514"/>
              <a:gd name="connsiteX12" fmla="*/ 0 w 4799095"/>
              <a:gd name="connsiteY12" fmla="*/ 71054 h 1943514"/>
              <a:gd name="connsiteX13" fmla="*/ 71054 w 4799095"/>
              <a:gd name="connsiteY13" fmla="*/ 0 h 1943514"/>
              <a:gd name="connsiteX0" fmla="*/ 71054 w 4798479"/>
              <a:gd name="connsiteY0" fmla="*/ 0 h 1943514"/>
              <a:gd name="connsiteX1" fmla="*/ 4453013 w 4798479"/>
              <a:gd name="connsiteY1" fmla="*/ 0 h 1943514"/>
              <a:gd name="connsiteX2" fmla="*/ 4524067 w 4798479"/>
              <a:gd name="connsiteY2" fmla="*/ 71054 h 1943514"/>
              <a:gd name="connsiteX3" fmla="*/ 4522480 w 4798479"/>
              <a:gd name="connsiteY3" fmla="*/ 1547019 h 1943514"/>
              <a:gd name="connsiteX4" fmla="*/ 4481998 w 4798479"/>
              <a:gd name="connsiteY4" fmla="*/ 1606550 h 1943514"/>
              <a:gd name="connsiteX5" fmla="*/ 374342 w 4798479"/>
              <a:gd name="connsiteY5" fmla="*/ 1604261 h 1943514"/>
              <a:gd name="connsiteX6" fmla="*/ 374342 w 4798479"/>
              <a:gd name="connsiteY6" fmla="*/ 1604495 h 1943514"/>
              <a:gd name="connsiteX7" fmla="*/ 372031 w 4798479"/>
              <a:gd name="connsiteY7" fmla="*/ 1604262 h 1943514"/>
              <a:gd name="connsiteX8" fmla="*/ 7555 w 4798479"/>
              <a:gd name="connsiteY8" fmla="*/ 1901319 h 1943514"/>
              <a:gd name="connsiteX9" fmla="*/ 3301 w 4798479"/>
              <a:gd name="connsiteY9" fmla="*/ 1943514 h 1943514"/>
              <a:gd name="connsiteX10" fmla="*/ 0 w 4798479"/>
              <a:gd name="connsiteY10" fmla="*/ 1935545 h 1943514"/>
              <a:gd name="connsiteX11" fmla="*/ 0 w 4798479"/>
              <a:gd name="connsiteY11" fmla="*/ 71054 h 1943514"/>
              <a:gd name="connsiteX12" fmla="*/ 71054 w 4798479"/>
              <a:gd name="connsiteY12" fmla="*/ 0 h 1943514"/>
              <a:gd name="connsiteX0" fmla="*/ 71054 w 4801282"/>
              <a:gd name="connsiteY0" fmla="*/ 0 h 1943514"/>
              <a:gd name="connsiteX1" fmla="*/ 4453013 w 4801282"/>
              <a:gd name="connsiteY1" fmla="*/ 0 h 1943514"/>
              <a:gd name="connsiteX2" fmla="*/ 4524067 w 4801282"/>
              <a:gd name="connsiteY2" fmla="*/ 71054 h 1943514"/>
              <a:gd name="connsiteX3" fmla="*/ 4522480 w 4801282"/>
              <a:gd name="connsiteY3" fmla="*/ 1547019 h 1943514"/>
              <a:gd name="connsiteX4" fmla="*/ 4481998 w 4801282"/>
              <a:gd name="connsiteY4" fmla="*/ 1606550 h 1943514"/>
              <a:gd name="connsiteX5" fmla="*/ 374342 w 4801282"/>
              <a:gd name="connsiteY5" fmla="*/ 1604261 h 1943514"/>
              <a:gd name="connsiteX6" fmla="*/ 374342 w 4801282"/>
              <a:gd name="connsiteY6" fmla="*/ 1604495 h 1943514"/>
              <a:gd name="connsiteX7" fmla="*/ 372031 w 4801282"/>
              <a:gd name="connsiteY7" fmla="*/ 1604262 h 1943514"/>
              <a:gd name="connsiteX8" fmla="*/ 7555 w 4801282"/>
              <a:gd name="connsiteY8" fmla="*/ 1901319 h 1943514"/>
              <a:gd name="connsiteX9" fmla="*/ 3301 w 4801282"/>
              <a:gd name="connsiteY9" fmla="*/ 1943514 h 1943514"/>
              <a:gd name="connsiteX10" fmla="*/ 0 w 4801282"/>
              <a:gd name="connsiteY10" fmla="*/ 1935545 h 1943514"/>
              <a:gd name="connsiteX11" fmla="*/ 0 w 4801282"/>
              <a:gd name="connsiteY11" fmla="*/ 71054 h 1943514"/>
              <a:gd name="connsiteX12" fmla="*/ 71054 w 4801282"/>
              <a:gd name="connsiteY12" fmla="*/ 0 h 1943514"/>
              <a:gd name="connsiteX0" fmla="*/ 71054 w 4527104"/>
              <a:gd name="connsiteY0" fmla="*/ 0 h 1943514"/>
              <a:gd name="connsiteX1" fmla="*/ 4453013 w 4527104"/>
              <a:gd name="connsiteY1" fmla="*/ 0 h 1943514"/>
              <a:gd name="connsiteX2" fmla="*/ 4524067 w 4527104"/>
              <a:gd name="connsiteY2" fmla="*/ 71054 h 1943514"/>
              <a:gd name="connsiteX3" fmla="*/ 4522480 w 4527104"/>
              <a:gd name="connsiteY3" fmla="*/ 1547019 h 1943514"/>
              <a:gd name="connsiteX4" fmla="*/ 4481998 w 4527104"/>
              <a:gd name="connsiteY4" fmla="*/ 1606550 h 1943514"/>
              <a:gd name="connsiteX5" fmla="*/ 374342 w 4527104"/>
              <a:gd name="connsiteY5" fmla="*/ 1604261 h 1943514"/>
              <a:gd name="connsiteX6" fmla="*/ 374342 w 4527104"/>
              <a:gd name="connsiteY6" fmla="*/ 1604495 h 1943514"/>
              <a:gd name="connsiteX7" fmla="*/ 372031 w 4527104"/>
              <a:gd name="connsiteY7" fmla="*/ 1604262 h 1943514"/>
              <a:gd name="connsiteX8" fmla="*/ 7555 w 4527104"/>
              <a:gd name="connsiteY8" fmla="*/ 1901319 h 1943514"/>
              <a:gd name="connsiteX9" fmla="*/ 3301 w 4527104"/>
              <a:gd name="connsiteY9" fmla="*/ 1943514 h 1943514"/>
              <a:gd name="connsiteX10" fmla="*/ 0 w 4527104"/>
              <a:gd name="connsiteY10" fmla="*/ 1935545 h 1943514"/>
              <a:gd name="connsiteX11" fmla="*/ 0 w 4527104"/>
              <a:gd name="connsiteY11" fmla="*/ 71054 h 1943514"/>
              <a:gd name="connsiteX12" fmla="*/ 71054 w 4527104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4067" h="1943514">
                <a:moveTo>
                  <a:pt x="71054" y="0"/>
                </a:moveTo>
                <a:lnTo>
                  <a:pt x="4453013" y="0"/>
                </a:lnTo>
                <a:cubicBezTo>
                  <a:pt x="4492255" y="0"/>
                  <a:pt x="4524067" y="31812"/>
                  <a:pt x="4524067" y="71054"/>
                </a:cubicBezTo>
                <a:cubicBezTo>
                  <a:pt x="4523538" y="552723"/>
                  <a:pt x="4522346" y="1479221"/>
                  <a:pt x="4522480" y="1516062"/>
                </a:cubicBezTo>
                <a:cubicBezTo>
                  <a:pt x="4522614" y="1552903"/>
                  <a:pt x="4525654" y="1606535"/>
                  <a:pt x="4458185" y="1608931"/>
                </a:cubicBezTo>
                <a:cubicBezTo>
                  <a:pt x="4390716" y="1611327"/>
                  <a:pt x="1735623" y="1605818"/>
                  <a:pt x="374342" y="1604261"/>
                </a:cubicBezTo>
                <a:lnTo>
                  <a:pt x="374342" y="1604495"/>
                </a:lnTo>
                <a:lnTo>
                  <a:pt x="372031" y="1604262"/>
                </a:lnTo>
                <a:cubicBezTo>
                  <a:pt x="192246" y="1604262"/>
                  <a:pt x="42246" y="1731789"/>
                  <a:pt x="7555" y="1901319"/>
                </a:cubicBezTo>
                <a:lnTo>
                  <a:pt x="3301" y="1943514"/>
                </a:lnTo>
                <a:lnTo>
                  <a:pt x="0" y="1935545"/>
                </a:lnTo>
                <a:lnTo>
                  <a:pt x="0" y="71054"/>
                </a:lnTo>
                <a:cubicBezTo>
                  <a:pt x="0" y="31812"/>
                  <a:pt x="31812" y="0"/>
                  <a:pt x="71054" y="0"/>
                </a:cubicBez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wrap="square" lIns="360000" tIns="144000" rIns="360000" bIns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 b="0">
                <a:solidFill>
                  <a:schemeClr val="bg1"/>
                </a:solidFill>
              </a:defRPr>
            </a:lvl5pPr>
            <a:lvl9pPr>
              <a:defRPr sz="36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0" dirty="0"/>
              <a:t>Klik om tekst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43EA3-8D9E-4442-9E97-1352961F62DC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112838" y="6047906"/>
            <a:ext cx="4151353" cy="205228"/>
          </a:xfrm>
        </p:spPr>
        <p:txBody>
          <a:bodyPr/>
          <a:lstStyle>
            <a:lvl1pPr marL="0" indent="0">
              <a:buFontTx/>
              <a:buNone/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Naam   l   Afdeling   l   Datum</a:t>
            </a:r>
          </a:p>
          <a:p>
            <a:endParaRPr lang="nl-NL" dirty="0"/>
          </a:p>
        </p:txBody>
      </p:sp>
      <p:sp>
        <p:nvSpPr>
          <p:cNvPr id="93" name="Tijdelijke aanduiding voor tekst 3">
            <a:extLst>
              <a:ext uri="{FF2B5EF4-FFF2-40B4-BE49-F238E27FC236}">
                <a16:creationId xmlns:a16="http://schemas.microsoft.com/office/drawing/2014/main" id="{ABD8BE62-C6E3-4AF1-BB04-29678FB696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709890" y="5452473"/>
            <a:ext cx="1891560" cy="80066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dirty="0"/>
          </a:p>
        </p:txBody>
      </p:sp>
      <p:sp>
        <p:nvSpPr>
          <p:cNvPr id="9" name="Tekstvak 8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22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hou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FC8C1DB-5A16-4DC5-BE9E-D1DB67A9F5BF}"/>
              </a:ext>
            </a:extLst>
          </p:cNvPr>
          <p:cNvSpPr/>
          <p:nvPr userDrawn="1"/>
        </p:nvSpPr>
        <p:spPr>
          <a:xfrm>
            <a:off x="-1587" y="5092700"/>
            <a:ext cx="12192000" cy="1772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 noProof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FACCAB-FC4B-4AA0-B92F-53F1DD2A89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506" y="400050"/>
            <a:ext cx="3410222" cy="5036400"/>
          </a:xfrm>
          <a:custGeom>
            <a:avLst/>
            <a:gdLst>
              <a:gd name="connsiteX0" fmla="*/ 0 w 3384000"/>
              <a:gd name="connsiteY0" fmla="*/ 122061 h 5036400"/>
              <a:gd name="connsiteX1" fmla="*/ 122061 w 3384000"/>
              <a:gd name="connsiteY1" fmla="*/ 0 h 5036400"/>
              <a:gd name="connsiteX2" fmla="*/ 3261939 w 3384000"/>
              <a:gd name="connsiteY2" fmla="*/ 0 h 5036400"/>
              <a:gd name="connsiteX3" fmla="*/ 3384000 w 3384000"/>
              <a:gd name="connsiteY3" fmla="*/ 122061 h 5036400"/>
              <a:gd name="connsiteX4" fmla="*/ 3384000 w 3384000"/>
              <a:gd name="connsiteY4" fmla="*/ 4914339 h 5036400"/>
              <a:gd name="connsiteX5" fmla="*/ 3261939 w 3384000"/>
              <a:gd name="connsiteY5" fmla="*/ 5036400 h 5036400"/>
              <a:gd name="connsiteX6" fmla="*/ 122061 w 3384000"/>
              <a:gd name="connsiteY6" fmla="*/ 5036400 h 5036400"/>
              <a:gd name="connsiteX7" fmla="*/ 0 w 3384000"/>
              <a:gd name="connsiteY7" fmla="*/ 4914339 h 5036400"/>
              <a:gd name="connsiteX8" fmla="*/ 0 w 3384000"/>
              <a:gd name="connsiteY8" fmla="*/ 122061 h 5036400"/>
              <a:gd name="connsiteX0" fmla="*/ 139014 w 3523014"/>
              <a:gd name="connsiteY0" fmla="*/ 381655 h 5295994"/>
              <a:gd name="connsiteX1" fmla="*/ 167589 w 3523014"/>
              <a:gd name="connsiteY1" fmla="*/ 291344 h 5295994"/>
              <a:gd name="connsiteX2" fmla="*/ 261075 w 3523014"/>
              <a:gd name="connsiteY2" fmla="*/ 259594 h 5295994"/>
              <a:gd name="connsiteX3" fmla="*/ 3400953 w 3523014"/>
              <a:gd name="connsiteY3" fmla="*/ 259594 h 5295994"/>
              <a:gd name="connsiteX4" fmla="*/ 3523014 w 3523014"/>
              <a:gd name="connsiteY4" fmla="*/ 381655 h 5295994"/>
              <a:gd name="connsiteX5" fmla="*/ 3523014 w 3523014"/>
              <a:gd name="connsiteY5" fmla="*/ 5173933 h 5295994"/>
              <a:gd name="connsiteX6" fmla="*/ 3400953 w 3523014"/>
              <a:gd name="connsiteY6" fmla="*/ 5295994 h 5295994"/>
              <a:gd name="connsiteX7" fmla="*/ 261075 w 3523014"/>
              <a:gd name="connsiteY7" fmla="*/ 5295994 h 5295994"/>
              <a:gd name="connsiteX8" fmla="*/ 139014 w 3523014"/>
              <a:gd name="connsiteY8" fmla="*/ 5173933 h 5295994"/>
              <a:gd name="connsiteX9" fmla="*/ 139014 w 3523014"/>
              <a:gd name="connsiteY9" fmla="*/ 381655 h 5295994"/>
              <a:gd name="connsiteX0" fmla="*/ 139014 w 3523014"/>
              <a:gd name="connsiteY0" fmla="*/ 381655 h 5295994"/>
              <a:gd name="connsiteX1" fmla="*/ 167589 w 3523014"/>
              <a:gd name="connsiteY1" fmla="*/ 291344 h 5295994"/>
              <a:gd name="connsiteX2" fmla="*/ 261075 w 3523014"/>
              <a:gd name="connsiteY2" fmla="*/ 259594 h 5295994"/>
              <a:gd name="connsiteX3" fmla="*/ 3400953 w 3523014"/>
              <a:gd name="connsiteY3" fmla="*/ 259594 h 5295994"/>
              <a:gd name="connsiteX4" fmla="*/ 3523014 w 3523014"/>
              <a:gd name="connsiteY4" fmla="*/ 381655 h 5295994"/>
              <a:gd name="connsiteX5" fmla="*/ 3523014 w 3523014"/>
              <a:gd name="connsiteY5" fmla="*/ 5173933 h 5295994"/>
              <a:gd name="connsiteX6" fmla="*/ 3400953 w 3523014"/>
              <a:gd name="connsiteY6" fmla="*/ 5295994 h 5295994"/>
              <a:gd name="connsiteX7" fmla="*/ 261075 w 3523014"/>
              <a:gd name="connsiteY7" fmla="*/ 5295994 h 5295994"/>
              <a:gd name="connsiteX8" fmla="*/ 139014 w 3523014"/>
              <a:gd name="connsiteY8" fmla="*/ 5173933 h 5295994"/>
              <a:gd name="connsiteX9" fmla="*/ 139014 w 3523014"/>
              <a:gd name="connsiteY9" fmla="*/ 381655 h 5295994"/>
              <a:gd name="connsiteX0" fmla="*/ 148137 w 3532137"/>
              <a:gd name="connsiteY0" fmla="*/ 390093 h 5304432"/>
              <a:gd name="connsiteX1" fmla="*/ 148137 w 3532137"/>
              <a:gd name="connsiteY1" fmla="*/ 271207 h 5304432"/>
              <a:gd name="connsiteX2" fmla="*/ 270198 w 3532137"/>
              <a:gd name="connsiteY2" fmla="*/ 268032 h 5304432"/>
              <a:gd name="connsiteX3" fmla="*/ 3410076 w 3532137"/>
              <a:gd name="connsiteY3" fmla="*/ 268032 h 5304432"/>
              <a:gd name="connsiteX4" fmla="*/ 3532137 w 3532137"/>
              <a:gd name="connsiteY4" fmla="*/ 390093 h 5304432"/>
              <a:gd name="connsiteX5" fmla="*/ 3532137 w 3532137"/>
              <a:gd name="connsiteY5" fmla="*/ 5182371 h 5304432"/>
              <a:gd name="connsiteX6" fmla="*/ 3410076 w 3532137"/>
              <a:gd name="connsiteY6" fmla="*/ 5304432 h 5304432"/>
              <a:gd name="connsiteX7" fmla="*/ 270198 w 3532137"/>
              <a:gd name="connsiteY7" fmla="*/ 5304432 h 5304432"/>
              <a:gd name="connsiteX8" fmla="*/ 148137 w 3532137"/>
              <a:gd name="connsiteY8" fmla="*/ 5182371 h 5304432"/>
              <a:gd name="connsiteX9" fmla="*/ 148137 w 3532137"/>
              <a:gd name="connsiteY9" fmla="*/ 390093 h 5304432"/>
              <a:gd name="connsiteX0" fmla="*/ 8072 w 3392072"/>
              <a:gd name="connsiteY0" fmla="*/ 390093 h 5304432"/>
              <a:gd name="connsiteX1" fmla="*/ 8072 w 3392072"/>
              <a:gd name="connsiteY1" fmla="*/ 271207 h 5304432"/>
              <a:gd name="connsiteX2" fmla="*/ 130133 w 3392072"/>
              <a:gd name="connsiteY2" fmla="*/ 268032 h 5304432"/>
              <a:gd name="connsiteX3" fmla="*/ 3270011 w 3392072"/>
              <a:gd name="connsiteY3" fmla="*/ 268032 h 5304432"/>
              <a:gd name="connsiteX4" fmla="*/ 3392072 w 3392072"/>
              <a:gd name="connsiteY4" fmla="*/ 390093 h 5304432"/>
              <a:gd name="connsiteX5" fmla="*/ 3392072 w 3392072"/>
              <a:gd name="connsiteY5" fmla="*/ 5182371 h 5304432"/>
              <a:gd name="connsiteX6" fmla="*/ 3270011 w 3392072"/>
              <a:gd name="connsiteY6" fmla="*/ 5304432 h 5304432"/>
              <a:gd name="connsiteX7" fmla="*/ 130133 w 3392072"/>
              <a:gd name="connsiteY7" fmla="*/ 5304432 h 5304432"/>
              <a:gd name="connsiteX8" fmla="*/ 8072 w 3392072"/>
              <a:gd name="connsiteY8" fmla="*/ 5182371 h 5304432"/>
              <a:gd name="connsiteX9" fmla="*/ 8072 w 3392072"/>
              <a:gd name="connsiteY9" fmla="*/ 390093 h 5304432"/>
              <a:gd name="connsiteX0" fmla="*/ 8072 w 3392072"/>
              <a:gd name="connsiteY0" fmla="*/ 129113 h 5043452"/>
              <a:gd name="connsiteX1" fmla="*/ 8072 w 3392072"/>
              <a:gd name="connsiteY1" fmla="*/ 10227 h 5043452"/>
              <a:gd name="connsiteX2" fmla="*/ 130133 w 3392072"/>
              <a:gd name="connsiteY2" fmla="*/ 7052 h 5043452"/>
              <a:gd name="connsiteX3" fmla="*/ 3270011 w 3392072"/>
              <a:gd name="connsiteY3" fmla="*/ 7052 h 5043452"/>
              <a:gd name="connsiteX4" fmla="*/ 3392072 w 3392072"/>
              <a:gd name="connsiteY4" fmla="*/ 129113 h 5043452"/>
              <a:gd name="connsiteX5" fmla="*/ 3392072 w 3392072"/>
              <a:gd name="connsiteY5" fmla="*/ 4921391 h 5043452"/>
              <a:gd name="connsiteX6" fmla="*/ 3270011 w 3392072"/>
              <a:gd name="connsiteY6" fmla="*/ 5043452 h 5043452"/>
              <a:gd name="connsiteX7" fmla="*/ 130133 w 3392072"/>
              <a:gd name="connsiteY7" fmla="*/ 5043452 h 5043452"/>
              <a:gd name="connsiteX8" fmla="*/ 8072 w 3392072"/>
              <a:gd name="connsiteY8" fmla="*/ 4921391 h 5043452"/>
              <a:gd name="connsiteX9" fmla="*/ 8072 w 3392072"/>
              <a:gd name="connsiteY9" fmla="*/ 129113 h 5043452"/>
              <a:gd name="connsiteX0" fmla="*/ 7649 w 3391649"/>
              <a:gd name="connsiteY0" fmla="*/ 129113 h 5043452"/>
              <a:gd name="connsiteX1" fmla="*/ 7649 w 3391649"/>
              <a:gd name="connsiteY1" fmla="*/ 10227 h 5043452"/>
              <a:gd name="connsiteX2" fmla="*/ 129710 w 3391649"/>
              <a:gd name="connsiteY2" fmla="*/ 7052 h 5043452"/>
              <a:gd name="connsiteX3" fmla="*/ 3269588 w 3391649"/>
              <a:gd name="connsiteY3" fmla="*/ 7052 h 5043452"/>
              <a:gd name="connsiteX4" fmla="*/ 3391649 w 3391649"/>
              <a:gd name="connsiteY4" fmla="*/ 129113 h 5043452"/>
              <a:gd name="connsiteX5" fmla="*/ 3391649 w 3391649"/>
              <a:gd name="connsiteY5" fmla="*/ 4921391 h 5043452"/>
              <a:gd name="connsiteX6" fmla="*/ 3269588 w 3391649"/>
              <a:gd name="connsiteY6" fmla="*/ 5043452 h 5043452"/>
              <a:gd name="connsiteX7" fmla="*/ 129710 w 3391649"/>
              <a:gd name="connsiteY7" fmla="*/ 5043452 h 5043452"/>
              <a:gd name="connsiteX8" fmla="*/ 7649 w 3391649"/>
              <a:gd name="connsiteY8" fmla="*/ 4921391 h 5043452"/>
              <a:gd name="connsiteX9" fmla="*/ 7649 w 3391649"/>
              <a:gd name="connsiteY9" fmla="*/ 129113 h 5043452"/>
              <a:gd name="connsiteX0" fmla="*/ 7649 w 3391649"/>
              <a:gd name="connsiteY0" fmla="*/ 122287 h 5036626"/>
              <a:gd name="connsiteX1" fmla="*/ 7649 w 3391649"/>
              <a:gd name="connsiteY1" fmla="*/ 3401 h 5036626"/>
              <a:gd name="connsiteX2" fmla="*/ 129710 w 3391649"/>
              <a:gd name="connsiteY2" fmla="*/ 226 h 5036626"/>
              <a:gd name="connsiteX3" fmla="*/ 3269588 w 3391649"/>
              <a:gd name="connsiteY3" fmla="*/ 226 h 5036626"/>
              <a:gd name="connsiteX4" fmla="*/ 3391649 w 3391649"/>
              <a:gd name="connsiteY4" fmla="*/ 122287 h 5036626"/>
              <a:gd name="connsiteX5" fmla="*/ 3391649 w 3391649"/>
              <a:gd name="connsiteY5" fmla="*/ 4914565 h 5036626"/>
              <a:gd name="connsiteX6" fmla="*/ 3269588 w 3391649"/>
              <a:gd name="connsiteY6" fmla="*/ 5036626 h 5036626"/>
              <a:gd name="connsiteX7" fmla="*/ 129710 w 3391649"/>
              <a:gd name="connsiteY7" fmla="*/ 5036626 h 5036626"/>
              <a:gd name="connsiteX8" fmla="*/ 7649 w 3391649"/>
              <a:gd name="connsiteY8" fmla="*/ 4914565 h 5036626"/>
              <a:gd name="connsiteX9" fmla="*/ 7649 w 3391649"/>
              <a:gd name="connsiteY9" fmla="*/ 122287 h 5036626"/>
              <a:gd name="connsiteX0" fmla="*/ 7649 w 3391649"/>
              <a:gd name="connsiteY0" fmla="*/ 127836 h 5042175"/>
              <a:gd name="connsiteX1" fmla="*/ 7649 w 3391649"/>
              <a:gd name="connsiteY1" fmla="*/ 8950 h 5042175"/>
              <a:gd name="connsiteX2" fmla="*/ 129710 w 3391649"/>
              <a:gd name="connsiteY2" fmla="*/ 5775 h 5042175"/>
              <a:gd name="connsiteX3" fmla="*/ 3269588 w 3391649"/>
              <a:gd name="connsiteY3" fmla="*/ 5775 h 5042175"/>
              <a:gd name="connsiteX4" fmla="*/ 3391649 w 3391649"/>
              <a:gd name="connsiteY4" fmla="*/ 127836 h 5042175"/>
              <a:gd name="connsiteX5" fmla="*/ 3391649 w 3391649"/>
              <a:gd name="connsiteY5" fmla="*/ 4920114 h 5042175"/>
              <a:gd name="connsiteX6" fmla="*/ 3269588 w 3391649"/>
              <a:gd name="connsiteY6" fmla="*/ 5042175 h 5042175"/>
              <a:gd name="connsiteX7" fmla="*/ 129710 w 3391649"/>
              <a:gd name="connsiteY7" fmla="*/ 5042175 h 5042175"/>
              <a:gd name="connsiteX8" fmla="*/ 7649 w 3391649"/>
              <a:gd name="connsiteY8" fmla="*/ 4920114 h 5042175"/>
              <a:gd name="connsiteX9" fmla="*/ 7649 w 3391649"/>
              <a:gd name="connsiteY9" fmla="*/ 127836 h 5042175"/>
              <a:gd name="connsiteX0" fmla="*/ 7649 w 3391649"/>
              <a:gd name="connsiteY0" fmla="*/ 127836 h 5042175"/>
              <a:gd name="connsiteX1" fmla="*/ 7649 w 3391649"/>
              <a:gd name="connsiteY1" fmla="*/ 8950 h 5042175"/>
              <a:gd name="connsiteX2" fmla="*/ 129710 w 3391649"/>
              <a:gd name="connsiteY2" fmla="*/ 5775 h 5042175"/>
              <a:gd name="connsiteX3" fmla="*/ 3269588 w 3391649"/>
              <a:gd name="connsiteY3" fmla="*/ 5775 h 5042175"/>
              <a:gd name="connsiteX4" fmla="*/ 3391649 w 3391649"/>
              <a:gd name="connsiteY4" fmla="*/ 127836 h 5042175"/>
              <a:gd name="connsiteX5" fmla="*/ 3391649 w 3391649"/>
              <a:gd name="connsiteY5" fmla="*/ 4920114 h 5042175"/>
              <a:gd name="connsiteX6" fmla="*/ 3269588 w 3391649"/>
              <a:gd name="connsiteY6" fmla="*/ 5042175 h 5042175"/>
              <a:gd name="connsiteX7" fmla="*/ 129710 w 3391649"/>
              <a:gd name="connsiteY7" fmla="*/ 5042175 h 5042175"/>
              <a:gd name="connsiteX8" fmla="*/ 7649 w 3391649"/>
              <a:gd name="connsiteY8" fmla="*/ 4920114 h 5042175"/>
              <a:gd name="connsiteX9" fmla="*/ 7649 w 3391649"/>
              <a:gd name="connsiteY9" fmla="*/ 127836 h 5042175"/>
              <a:gd name="connsiteX0" fmla="*/ 15257 w 3399257"/>
              <a:gd name="connsiteY0" fmla="*/ 5276782 h 5398843"/>
              <a:gd name="connsiteX1" fmla="*/ 15257 w 3399257"/>
              <a:gd name="connsiteY1" fmla="*/ 365618 h 5398843"/>
              <a:gd name="connsiteX2" fmla="*/ 137318 w 3399257"/>
              <a:gd name="connsiteY2" fmla="*/ 362443 h 5398843"/>
              <a:gd name="connsiteX3" fmla="*/ 3277196 w 3399257"/>
              <a:gd name="connsiteY3" fmla="*/ 362443 h 5398843"/>
              <a:gd name="connsiteX4" fmla="*/ 3399257 w 3399257"/>
              <a:gd name="connsiteY4" fmla="*/ 484504 h 5398843"/>
              <a:gd name="connsiteX5" fmla="*/ 3399257 w 3399257"/>
              <a:gd name="connsiteY5" fmla="*/ 5276782 h 5398843"/>
              <a:gd name="connsiteX6" fmla="*/ 3277196 w 3399257"/>
              <a:gd name="connsiteY6" fmla="*/ 5398843 h 5398843"/>
              <a:gd name="connsiteX7" fmla="*/ 137318 w 3399257"/>
              <a:gd name="connsiteY7" fmla="*/ 5398843 h 5398843"/>
              <a:gd name="connsiteX8" fmla="*/ 15257 w 3399257"/>
              <a:gd name="connsiteY8" fmla="*/ 5276782 h 5398843"/>
              <a:gd name="connsiteX0" fmla="*/ 10990 w 3394990"/>
              <a:gd name="connsiteY0" fmla="*/ 5276782 h 5398843"/>
              <a:gd name="connsiteX1" fmla="*/ 10990 w 3394990"/>
              <a:gd name="connsiteY1" fmla="*/ 365618 h 5398843"/>
              <a:gd name="connsiteX2" fmla="*/ 133051 w 3394990"/>
              <a:gd name="connsiteY2" fmla="*/ 362443 h 5398843"/>
              <a:gd name="connsiteX3" fmla="*/ 3272929 w 3394990"/>
              <a:gd name="connsiteY3" fmla="*/ 362443 h 5398843"/>
              <a:gd name="connsiteX4" fmla="*/ 3394990 w 3394990"/>
              <a:gd name="connsiteY4" fmla="*/ 484504 h 5398843"/>
              <a:gd name="connsiteX5" fmla="*/ 3394990 w 3394990"/>
              <a:gd name="connsiteY5" fmla="*/ 5276782 h 5398843"/>
              <a:gd name="connsiteX6" fmla="*/ 3272929 w 3394990"/>
              <a:gd name="connsiteY6" fmla="*/ 5398843 h 5398843"/>
              <a:gd name="connsiteX7" fmla="*/ 133051 w 3394990"/>
              <a:gd name="connsiteY7" fmla="*/ 5398843 h 5398843"/>
              <a:gd name="connsiteX8" fmla="*/ 10990 w 3394990"/>
              <a:gd name="connsiteY8" fmla="*/ 5276782 h 5398843"/>
              <a:gd name="connsiteX0" fmla="*/ 10990 w 3394990"/>
              <a:gd name="connsiteY0" fmla="*/ 4918814 h 5040875"/>
              <a:gd name="connsiteX1" fmla="*/ 10990 w 3394990"/>
              <a:gd name="connsiteY1" fmla="*/ 7650 h 5040875"/>
              <a:gd name="connsiteX2" fmla="*/ 133051 w 3394990"/>
              <a:gd name="connsiteY2" fmla="*/ 4475 h 5040875"/>
              <a:gd name="connsiteX3" fmla="*/ 3272929 w 3394990"/>
              <a:gd name="connsiteY3" fmla="*/ 4475 h 5040875"/>
              <a:gd name="connsiteX4" fmla="*/ 3394990 w 3394990"/>
              <a:gd name="connsiteY4" fmla="*/ 126536 h 5040875"/>
              <a:gd name="connsiteX5" fmla="*/ 3394990 w 3394990"/>
              <a:gd name="connsiteY5" fmla="*/ 4918814 h 5040875"/>
              <a:gd name="connsiteX6" fmla="*/ 3272929 w 3394990"/>
              <a:gd name="connsiteY6" fmla="*/ 5040875 h 5040875"/>
              <a:gd name="connsiteX7" fmla="*/ 133051 w 3394990"/>
              <a:gd name="connsiteY7" fmla="*/ 5040875 h 5040875"/>
              <a:gd name="connsiteX8" fmla="*/ 10990 w 3394990"/>
              <a:gd name="connsiteY8" fmla="*/ 4918814 h 5040875"/>
              <a:gd name="connsiteX0" fmla="*/ 158635 w 3542635"/>
              <a:gd name="connsiteY0" fmla="*/ 4917578 h 5039639"/>
              <a:gd name="connsiteX1" fmla="*/ 146729 w 3542635"/>
              <a:gd name="connsiteY1" fmla="*/ 6414 h 5039639"/>
              <a:gd name="connsiteX2" fmla="*/ 280696 w 3542635"/>
              <a:gd name="connsiteY2" fmla="*/ 3239 h 5039639"/>
              <a:gd name="connsiteX3" fmla="*/ 3420574 w 3542635"/>
              <a:gd name="connsiteY3" fmla="*/ 3239 h 5039639"/>
              <a:gd name="connsiteX4" fmla="*/ 3542635 w 3542635"/>
              <a:gd name="connsiteY4" fmla="*/ 125300 h 5039639"/>
              <a:gd name="connsiteX5" fmla="*/ 3542635 w 3542635"/>
              <a:gd name="connsiteY5" fmla="*/ 4917578 h 5039639"/>
              <a:gd name="connsiteX6" fmla="*/ 3420574 w 3542635"/>
              <a:gd name="connsiteY6" fmla="*/ 5039639 h 5039639"/>
              <a:gd name="connsiteX7" fmla="*/ 280696 w 3542635"/>
              <a:gd name="connsiteY7" fmla="*/ 5039639 h 5039639"/>
              <a:gd name="connsiteX8" fmla="*/ 158635 w 3542635"/>
              <a:gd name="connsiteY8" fmla="*/ 4917578 h 5039639"/>
              <a:gd name="connsiteX0" fmla="*/ 160634 w 3544634"/>
              <a:gd name="connsiteY0" fmla="*/ 4917578 h 5039639"/>
              <a:gd name="connsiteX1" fmla="*/ 143965 w 3544634"/>
              <a:gd name="connsiteY1" fmla="*/ 6414 h 5039639"/>
              <a:gd name="connsiteX2" fmla="*/ 282695 w 3544634"/>
              <a:gd name="connsiteY2" fmla="*/ 3239 h 5039639"/>
              <a:gd name="connsiteX3" fmla="*/ 3422573 w 3544634"/>
              <a:gd name="connsiteY3" fmla="*/ 3239 h 5039639"/>
              <a:gd name="connsiteX4" fmla="*/ 3544634 w 3544634"/>
              <a:gd name="connsiteY4" fmla="*/ 125300 h 5039639"/>
              <a:gd name="connsiteX5" fmla="*/ 3544634 w 3544634"/>
              <a:gd name="connsiteY5" fmla="*/ 4917578 h 5039639"/>
              <a:gd name="connsiteX6" fmla="*/ 3422573 w 3544634"/>
              <a:gd name="connsiteY6" fmla="*/ 5039639 h 5039639"/>
              <a:gd name="connsiteX7" fmla="*/ 282695 w 3544634"/>
              <a:gd name="connsiteY7" fmla="*/ 5039639 h 5039639"/>
              <a:gd name="connsiteX8" fmla="*/ 160634 w 3544634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163666 w 3547666"/>
              <a:gd name="connsiteY0" fmla="*/ 4917578 h 5039639"/>
              <a:gd name="connsiteX1" fmla="*/ 139854 w 3547666"/>
              <a:gd name="connsiteY1" fmla="*/ 6414 h 5039639"/>
              <a:gd name="connsiteX2" fmla="*/ 285727 w 3547666"/>
              <a:gd name="connsiteY2" fmla="*/ 3239 h 5039639"/>
              <a:gd name="connsiteX3" fmla="*/ 3425605 w 3547666"/>
              <a:gd name="connsiteY3" fmla="*/ 3239 h 5039639"/>
              <a:gd name="connsiteX4" fmla="*/ 3547666 w 3547666"/>
              <a:gd name="connsiteY4" fmla="*/ 125300 h 5039639"/>
              <a:gd name="connsiteX5" fmla="*/ 3547666 w 3547666"/>
              <a:gd name="connsiteY5" fmla="*/ 4917578 h 5039639"/>
              <a:gd name="connsiteX6" fmla="*/ 3425605 w 3547666"/>
              <a:gd name="connsiteY6" fmla="*/ 5039639 h 5039639"/>
              <a:gd name="connsiteX7" fmla="*/ 285727 w 3547666"/>
              <a:gd name="connsiteY7" fmla="*/ 5039639 h 5039639"/>
              <a:gd name="connsiteX8" fmla="*/ 163666 w 3547666"/>
              <a:gd name="connsiteY8" fmla="*/ 4917578 h 5039639"/>
              <a:gd name="connsiteX0" fmla="*/ 161641 w 3545641"/>
              <a:gd name="connsiteY0" fmla="*/ 4917578 h 5039639"/>
              <a:gd name="connsiteX1" fmla="*/ 142591 w 3545641"/>
              <a:gd name="connsiteY1" fmla="*/ 6414 h 5039639"/>
              <a:gd name="connsiteX2" fmla="*/ 283702 w 3545641"/>
              <a:gd name="connsiteY2" fmla="*/ 3239 h 5039639"/>
              <a:gd name="connsiteX3" fmla="*/ 3423580 w 3545641"/>
              <a:gd name="connsiteY3" fmla="*/ 3239 h 5039639"/>
              <a:gd name="connsiteX4" fmla="*/ 3545641 w 3545641"/>
              <a:gd name="connsiteY4" fmla="*/ 125300 h 5039639"/>
              <a:gd name="connsiteX5" fmla="*/ 3545641 w 3545641"/>
              <a:gd name="connsiteY5" fmla="*/ 4917578 h 5039639"/>
              <a:gd name="connsiteX6" fmla="*/ 3423580 w 3545641"/>
              <a:gd name="connsiteY6" fmla="*/ 5039639 h 5039639"/>
              <a:gd name="connsiteX7" fmla="*/ 283702 w 3545641"/>
              <a:gd name="connsiteY7" fmla="*/ 5039639 h 5039639"/>
              <a:gd name="connsiteX8" fmla="*/ 161641 w 3545641"/>
              <a:gd name="connsiteY8" fmla="*/ 4917578 h 5039639"/>
              <a:gd name="connsiteX0" fmla="*/ 158636 w 3542636"/>
              <a:gd name="connsiteY0" fmla="*/ 4917578 h 5039639"/>
              <a:gd name="connsiteX1" fmla="*/ 146730 w 3542636"/>
              <a:gd name="connsiteY1" fmla="*/ 6414 h 5039639"/>
              <a:gd name="connsiteX2" fmla="*/ 280697 w 3542636"/>
              <a:gd name="connsiteY2" fmla="*/ 3239 h 5039639"/>
              <a:gd name="connsiteX3" fmla="*/ 3420575 w 3542636"/>
              <a:gd name="connsiteY3" fmla="*/ 3239 h 5039639"/>
              <a:gd name="connsiteX4" fmla="*/ 3542636 w 3542636"/>
              <a:gd name="connsiteY4" fmla="*/ 125300 h 5039639"/>
              <a:gd name="connsiteX5" fmla="*/ 3542636 w 3542636"/>
              <a:gd name="connsiteY5" fmla="*/ 4917578 h 5039639"/>
              <a:gd name="connsiteX6" fmla="*/ 3420575 w 3542636"/>
              <a:gd name="connsiteY6" fmla="*/ 5039639 h 5039639"/>
              <a:gd name="connsiteX7" fmla="*/ 280697 w 3542636"/>
              <a:gd name="connsiteY7" fmla="*/ 5039639 h 5039639"/>
              <a:gd name="connsiteX8" fmla="*/ 158636 w 3542636"/>
              <a:gd name="connsiteY8" fmla="*/ 4917578 h 5039639"/>
              <a:gd name="connsiteX0" fmla="*/ 160634 w 3544634"/>
              <a:gd name="connsiteY0" fmla="*/ 4917578 h 5039639"/>
              <a:gd name="connsiteX1" fmla="*/ 143965 w 3544634"/>
              <a:gd name="connsiteY1" fmla="*/ 6414 h 5039639"/>
              <a:gd name="connsiteX2" fmla="*/ 282695 w 3544634"/>
              <a:gd name="connsiteY2" fmla="*/ 3239 h 5039639"/>
              <a:gd name="connsiteX3" fmla="*/ 3422573 w 3544634"/>
              <a:gd name="connsiteY3" fmla="*/ 3239 h 5039639"/>
              <a:gd name="connsiteX4" fmla="*/ 3544634 w 3544634"/>
              <a:gd name="connsiteY4" fmla="*/ 125300 h 5039639"/>
              <a:gd name="connsiteX5" fmla="*/ 3544634 w 3544634"/>
              <a:gd name="connsiteY5" fmla="*/ 4917578 h 5039639"/>
              <a:gd name="connsiteX6" fmla="*/ 3422573 w 3544634"/>
              <a:gd name="connsiteY6" fmla="*/ 5039639 h 5039639"/>
              <a:gd name="connsiteX7" fmla="*/ 282695 w 3544634"/>
              <a:gd name="connsiteY7" fmla="*/ 5039639 h 5039639"/>
              <a:gd name="connsiteX8" fmla="*/ 160634 w 3544634"/>
              <a:gd name="connsiteY8" fmla="*/ 4917578 h 5039639"/>
              <a:gd name="connsiteX0" fmla="*/ 162650 w 3546650"/>
              <a:gd name="connsiteY0" fmla="*/ 4917578 h 5039639"/>
              <a:gd name="connsiteX1" fmla="*/ 141219 w 3546650"/>
              <a:gd name="connsiteY1" fmla="*/ 6414 h 5039639"/>
              <a:gd name="connsiteX2" fmla="*/ 284711 w 3546650"/>
              <a:gd name="connsiteY2" fmla="*/ 3239 h 5039639"/>
              <a:gd name="connsiteX3" fmla="*/ 3424589 w 3546650"/>
              <a:gd name="connsiteY3" fmla="*/ 3239 h 5039639"/>
              <a:gd name="connsiteX4" fmla="*/ 3546650 w 3546650"/>
              <a:gd name="connsiteY4" fmla="*/ 125300 h 5039639"/>
              <a:gd name="connsiteX5" fmla="*/ 3546650 w 3546650"/>
              <a:gd name="connsiteY5" fmla="*/ 4917578 h 5039639"/>
              <a:gd name="connsiteX6" fmla="*/ 3424589 w 3546650"/>
              <a:gd name="connsiteY6" fmla="*/ 5039639 h 5039639"/>
              <a:gd name="connsiteX7" fmla="*/ 284711 w 3546650"/>
              <a:gd name="connsiteY7" fmla="*/ 5039639 h 5039639"/>
              <a:gd name="connsiteX8" fmla="*/ 162650 w 3546650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162651 w 3546651"/>
              <a:gd name="connsiteY0" fmla="*/ 4917578 h 5039639"/>
              <a:gd name="connsiteX1" fmla="*/ 141220 w 3546651"/>
              <a:gd name="connsiteY1" fmla="*/ 6414 h 5039639"/>
              <a:gd name="connsiteX2" fmla="*/ 284712 w 3546651"/>
              <a:gd name="connsiteY2" fmla="*/ 3239 h 5039639"/>
              <a:gd name="connsiteX3" fmla="*/ 3424590 w 3546651"/>
              <a:gd name="connsiteY3" fmla="*/ 3239 h 5039639"/>
              <a:gd name="connsiteX4" fmla="*/ 3546651 w 3546651"/>
              <a:gd name="connsiteY4" fmla="*/ 125300 h 5039639"/>
              <a:gd name="connsiteX5" fmla="*/ 3546651 w 3546651"/>
              <a:gd name="connsiteY5" fmla="*/ 4917578 h 5039639"/>
              <a:gd name="connsiteX6" fmla="*/ 3424590 w 3546651"/>
              <a:gd name="connsiteY6" fmla="*/ 5039639 h 5039639"/>
              <a:gd name="connsiteX7" fmla="*/ 284712 w 3546651"/>
              <a:gd name="connsiteY7" fmla="*/ 5039639 h 5039639"/>
              <a:gd name="connsiteX8" fmla="*/ 162651 w 3546651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28361 w 3412361"/>
              <a:gd name="connsiteY0" fmla="*/ 4917578 h 5039639"/>
              <a:gd name="connsiteX1" fmla="*/ 2167 w 3412361"/>
              <a:gd name="connsiteY1" fmla="*/ 6414 h 5039639"/>
              <a:gd name="connsiteX2" fmla="*/ 150422 w 3412361"/>
              <a:gd name="connsiteY2" fmla="*/ 3239 h 5039639"/>
              <a:gd name="connsiteX3" fmla="*/ 3290300 w 3412361"/>
              <a:gd name="connsiteY3" fmla="*/ 3239 h 5039639"/>
              <a:gd name="connsiteX4" fmla="*/ 3412361 w 3412361"/>
              <a:gd name="connsiteY4" fmla="*/ 125300 h 5039639"/>
              <a:gd name="connsiteX5" fmla="*/ 3412361 w 3412361"/>
              <a:gd name="connsiteY5" fmla="*/ 4917578 h 5039639"/>
              <a:gd name="connsiteX6" fmla="*/ 3290300 w 3412361"/>
              <a:gd name="connsiteY6" fmla="*/ 5039639 h 5039639"/>
              <a:gd name="connsiteX7" fmla="*/ 150422 w 3412361"/>
              <a:gd name="connsiteY7" fmla="*/ 5039639 h 5039639"/>
              <a:gd name="connsiteX8" fmla="*/ 28361 w 3412361"/>
              <a:gd name="connsiteY8" fmla="*/ 4917578 h 5039639"/>
              <a:gd name="connsiteX0" fmla="*/ 28361 w 3412361"/>
              <a:gd name="connsiteY0" fmla="*/ 4917578 h 5039639"/>
              <a:gd name="connsiteX1" fmla="*/ 2167 w 3412361"/>
              <a:gd name="connsiteY1" fmla="*/ 6414 h 5039639"/>
              <a:gd name="connsiteX2" fmla="*/ 150422 w 3412361"/>
              <a:gd name="connsiteY2" fmla="*/ 3239 h 5039639"/>
              <a:gd name="connsiteX3" fmla="*/ 3290300 w 3412361"/>
              <a:gd name="connsiteY3" fmla="*/ 3239 h 5039639"/>
              <a:gd name="connsiteX4" fmla="*/ 3412361 w 3412361"/>
              <a:gd name="connsiteY4" fmla="*/ 125300 h 5039639"/>
              <a:gd name="connsiteX5" fmla="*/ 3412361 w 3412361"/>
              <a:gd name="connsiteY5" fmla="*/ 4917578 h 5039639"/>
              <a:gd name="connsiteX6" fmla="*/ 3290300 w 3412361"/>
              <a:gd name="connsiteY6" fmla="*/ 5039639 h 5039639"/>
              <a:gd name="connsiteX7" fmla="*/ 150422 w 3412361"/>
              <a:gd name="connsiteY7" fmla="*/ 5039639 h 5039639"/>
              <a:gd name="connsiteX8" fmla="*/ 28361 w 3412361"/>
              <a:gd name="connsiteY8" fmla="*/ 4917578 h 5039639"/>
              <a:gd name="connsiteX0" fmla="*/ 33210 w 3417210"/>
              <a:gd name="connsiteY0" fmla="*/ 4916549 h 5038610"/>
              <a:gd name="connsiteX1" fmla="*/ 7016 w 3417210"/>
              <a:gd name="connsiteY1" fmla="*/ 5385 h 5038610"/>
              <a:gd name="connsiteX2" fmla="*/ 155271 w 3417210"/>
              <a:gd name="connsiteY2" fmla="*/ 2210 h 5038610"/>
              <a:gd name="connsiteX3" fmla="*/ 3295149 w 3417210"/>
              <a:gd name="connsiteY3" fmla="*/ 2210 h 5038610"/>
              <a:gd name="connsiteX4" fmla="*/ 3417210 w 3417210"/>
              <a:gd name="connsiteY4" fmla="*/ 124271 h 5038610"/>
              <a:gd name="connsiteX5" fmla="*/ 3417210 w 3417210"/>
              <a:gd name="connsiteY5" fmla="*/ 4916549 h 5038610"/>
              <a:gd name="connsiteX6" fmla="*/ 3295149 w 3417210"/>
              <a:gd name="connsiteY6" fmla="*/ 5038610 h 5038610"/>
              <a:gd name="connsiteX7" fmla="*/ 155271 w 3417210"/>
              <a:gd name="connsiteY7" fmla="*/ 5038610 h 5038610"/>
              <a:gd name="connsiteX8" fmla="*/ 33210 w 3417210"/>
              <a:gd name="connsiteY8" fmla="*/ 4916549 h 5038610"/>
              <a:gd name="connsiteX0" fmla="*/ 26222 w 3410222"/>
              <a:gd name="connsiteY0" fmla="*/ 4914339 h 5036400"/>
              <a:gd name="connsiteX1" fmla="*/ 28 w 3410222"/>
              <a:gd name="connsiteY1" fmla="*/ 3175 h 5036400"/>
              <a:gd name="connsiteX2" fmla="*/ 148283 w 3410222"/>
              <a:gd name="connsiteY2" fmla="*/ 0 h 5036400"/>
              <a:gd name="connsiteX3" fmla="*/ 3288161 w 3410222"/>
              <a:gd name="connsiteY3" fmla="*/ 0 h 5036400"/>
              <a:gd name="connsiteX4" fmla="*/ 3410222 w 3410222"/>
              <a:gd name="connsiteY4" fmla="*/ 122061 h 5036400"/>
              <a:gd name="connsiteX5" fmla="*/ 3410222 w 3410222"/>
              <a:gd name="connsiteY5" fmla="*/ 4914339 h 5036400"/>
              <a:gd name="connsiteX6" fmla="*/ 3288161 w 3410222"/>
              <a:gd name="connsiteY6" fmla="*/ 5036400 h 5036400"/>
              <a:gd name="connsiteX7" fmla="*/ 148283 w 3410222"/>
              <a:gd name="connsiteY7" fmla="*/ 5036400 h 5036400"/>
              <a:gd name="connsiteX8" fmla="*/ 26222 w 3410222"/>
              <a:gd name="connsiteY8" fmla="*/ 4914339 h 50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0222" h="5036400">
                <a:moveTo>
                  <a:pt x="26222" y="4914339"/>
                </a:moveTo>
                <a:cubicBezTo>
                  <a:pt x="5879" y="4075468"/>
                  <a:pt x="1910" y="6256"/>
                  <a:pt x="28" y="3175"/>
                </a:cubicBezTo>
                <a:cubicBezTo>
                  <a:pt x="-1854" y="94"/>
                  <a:pt x="93180" y="529"/>
                  <a:pt x="148283" y="0"/>
                </a:cubicBezTo>
                <a:lnTo>
                  <a:pt x="3288161" y="0"/>
                </a:lnTo>
                <a:cubicBezTo>
                  <a:pt x="3355573" y="0"/>
                  <a:pt x="3410222" y="54649"/>
                  <a:pt x="3410222" y="122061"/>
                </a:cubicBezTo>
                <a:lnTo>
                  <a:pt x="3410222" y="4914339"/>
                </a:lnTo>
                <a:cubicBezTo>
                  <a:pt x="3410222" y="4981751"/>
                  <a:pt x="3355573" y="5036400"/>
                  <a:pt x="3288161" y="5036400"/>
                </a:cubicBezTo>
                <a:lnTo>
                  <a:pt x="148283" y="5036400"/>
                </a:lnTo>
                <a:cubicBezTo>
                  <a:pt x="80871" y="5036400"/>
                  <a:pt x="26222" y="4981751"/>
                  <a:pt x="26222" y="491433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lIns="576000" tIns="1224000" rIns="576000" bIns="576000"/>
          <a:lstStyle>
            <a:lvl1pPr marL="0" indent="0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363538" indent="-363538"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  <a:defRPr sz="1800">
                <a:solidFill>
                  <a:schemeClr val="bg2"/>
                </a:solidFill>
              </a:defRPr>
            </a:lvl2pPr>
            <a:lvl3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80975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4pPr>
            <a:lvl5pPr marL="0" indent="0">
              <a:spcBef>
                <a:spcPts val="800"/>
              </a:spcBef>
              <a:spcAft>
                <a:spcPts val="0"/>
              </a:spcAft>
              <a:buNone/>
              <a:defRPr sz="3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45" name="Tijdelijke aanduiding voor verticale tekst 2">
            <a:extLst>
              <a:ext uri="{FF2B5EF4-FFF2-40B4-BE49-F238E27FC236}">
                <a16:creationId xmlns:a16="http://schemas.microsoft.com/office/drawing/2014/main" id="{9001FD48-79F0-4F0E-AB81-634459ED5BE7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1047201" y="1066071"/>
            <a:ext cx="1962149" cy="526808"/>
          </a:xfrm>
        </p:spPr>
        <p:txBody>
          <a:bodyPr vert="horz" anchor="b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defRPr sz="3600" b="0" baseline="0">
                <a:solidFill>
                  <a:schemeClr val="tx2"/>
                </a:solidFill>
                <a:latin typeface="+mj-lt"/>
              </a:defRPr>
            </a:lvl1pPr>
            <a:lvl2pPr algn="r">
              <a:lnSpc>
                <a:spcPct val="100000"/>
              </a:lnSpc>
              <a:defRPr>
                <a:latin typeface="+mj-lt"/>
              </a:defRPr>
            </a:lvl2pPr>
            <a:lvl3pPr algn="r">
              <a:lnSpc>
                <a:spcPct val="100000"/>
              </a:lnSpc>
              <a:defRPr>
                <a:latin typeface="+mj-lt"/>
              </a:defRPr>
            </a:lvl3pPr>
            <a:lvl4pPr algn="r">
              <a:lnSpc>
                <a:spcPct val="100000"/>
              </a:lnSpc>
              <a:defRPr sz="4800">
                <a:solidFill>
                  <a:schemeClr val="tx2"/>
                </a:solidFill>
                <a:latin typeface="+mj-lt"/>
              </a:defRPr>
            </a:lvl4pPr>
            <a:lvl5pPr algn="r">
              <a:lnSpc>
                <a:spcPct val="100000"/>
              </a:lnSpc>
              <a:defRPr>
                <a:latin typeface="+mj-lt"/>
              </a:defRPr>
            </a:lvl5pPr>
          </a:lstStyle>
          <a:p>
            <a:pPr lvl="0"/>
            <a:r>
              <a:rPr lang="nl-NL" noProof="0"/>
              <a:t>Typ Titel</a:t>
            </a:r>
          </a:p>
        </p:txBody>
      </p:sp>
      <p:sp>
        <p:nvSpPr>
          <p:cNvPr id="256" name="Tijdelijke aanduiding voor tekst 3">
            <a:extLst>
              <a:ext uri="{FF2B5EF4-FFF2-40B4-BE49-F238E27FC236}">
                <a16:creationId xmlns:a16="http://schemas.microsoft.com/office/drawing/2014/main" id="{3CE98F57-4E31-4AA0-A992-55245B424F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328332"/>
            <a:ext cx="1891560" cy="80066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dirty="0"/>
          </a:p>
        </p:txBody>
      </p:sp>
      <p:sp>
        <p:nvSpPr>
          <p:cNvPr id="8" name="Tekstvak 7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1"/>
                </a:solidFill>
              </a:rPr>
              <a:t>© Liander;</a:t>
            </a:r>
            <a:r>
              <a:rPr lang="nl-NL" sz="900" baseline="0" dirty="0">
                <a:solidFill>
                  <a:schemeClr val="bg1"/>
                </a:solidFill>
              </a:rPr>
              <a:t> vertrouwelijk</a:t>
            </a:r>
            <a:endParaRPr lang="nl-N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71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FCE83ED8-1632-45C0-9776-66D7AE22C0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7145"/>
            <a:ext cx="8331200" cy="686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116000" anchor="ctr">
            <a:noAutofit/>
          </a:bodyPr>
          <a:lstStyle>
            <a:lvl1pPr marL="228600" indent="-22860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28600" lvl="0" indent="-2286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6" name="Tijdelijke aanduiding voor verticale tekst 2">
            <a:extLst>
              <a:ext uri="{FF2B5EF4-FFF2-40B4-BE49-F238E27FC236}">
                <a16:creationId xmlns:a16="http://schemas.microsoft.com/office/drawing/2014/main" id="{5A35BD7A-B3CF-4DC4-9F54-201CE6D20B37}"/>
              </a:ext>
            </a:extLst>
          </p:cNvPr>
          <p:cNvSpPr>
            <a:spLocks noGrp="1"/>
          </p:cNvSpPr>
          <p:nvPr>
            <p:ph type="body" orient="vert" idx="27" hasCustomPrompt="1"/>
          </p:nvPr>
        </p:nvSpPr>
        <p:spPr>
          <a:xfrm>
            <a:off x="8932123" y="4098141"/>
            <a:ext cx="2421676" cy="1248898"/>
          </a:xfrm>
        </p:spPr>
        <p:txBody>
          <a:bodyPr vert="horz" anchor="t"/>
          <a:lstStyle>
            <a:lvl1pPr marL="0" indent="0" algn="r">
              <a:buFontTx/>
              <a:buNone/>
              <a:defRPr sz="16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  <a:lvl6pPr marL="0" indent="0" algn="r">
              <a:buFontTx/>
              <a:buNone/>
              <a:defRPr>
                <a:latin typeface="+mj-lt"/>
              </a:defRPr>
            </a:lvl6pPr>
          </a:lstStyle>
          <a:p>
            <a:pPr lvl="0"/>
            <a:r>
              <a:rPr lang="nl-NL" noProof="0"/>
              <a:t>Platte tekst</a:t>
            </a:r>
          </a:p>
        </p:txBody>
      </p:sp>
      <p:sp>
        <p:nvSpPr>
          <p:cNvPr id="30" name="Tijdelijke aanduiding voor voettekst 4">
            <a:extLst>
              <a:ext uri="{FF2B5EF4-FFF2-40B4-BE49-F238E27FC236}">
                <a16:creationId xmlns:a16="http://schemas.microsoft.com/office/drawing/2014/main" id="{88E1252C-995D-4324-9AF2-1F90A934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Plaats hier uw voettekst</a:t>
            </a:r>
          </a:p>
        </p:txBody>
      </p: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D22298DC-FFF2-4203-A156-2D5C52D8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01640" cy="2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6" name="Tijdelijke aanduiding voor verticale tekst 2">
            <a:extLst>
              <a:ext uri="{FF2B5EF4-FFF2-40B4-BE49-F238E27FC236}">
                <a16:creationId xmlns:a16="http://schemas.microsoft.com/office/drawing/2014/main" id="{0C2BFF95-BE2F-4339-9C65-620ECC5A9CA8}"/>
              </a:ext>
            </a:extLst>
          </p:cNvPr>
          <p:cNvSpPr>
            <a:spLocks noGrp="1"/>
          </p:cNvSpPr>
          <p:nvPr>
            <p:ph type="body" orient="vert" idx="29" hasCustomPrompt="1"/>
          </p:nvPr>
        </p:nvSpPr>
        <p:spPr>
          <a:xfrm>
            <a:off x="8932123" y="2849243"/>
            <a:ext cx="2421676" cy="1248898"/>
          </a:xfrm>
        </p:spPr>
        <p:txBody>
          <a:bodyPr vert="horz" anchor="b"/>
          <a:lstStyle>
            <a:lvl1pPr marL="0" indent="0" algn="r">
              <a:lnSpc>
                <a:spcPct val="100000"/>
              </a:lnSpc>
              <a:buFontTx/>
              <a:buNone/>
              <a:defRPr sz="4800" b="0" baseline="0">
                <a:solidFill>
                  <a:schemeClr val="tx2"/>
                </a:solidFill>
                <a:latin typeface="+mj-lt"/>
              </a:defRPr>
            </a:lvl1pPr>
            <a:lvl2pPr algn="r">
              <a:lnSpc>
                <a:spcPct val="100000"/>
              </a:lnSpc>
              <a:defRPr>
                <a:latin typeface="+mj-lt"/>
              </a:defRPr>
            </a:lvl2pPr>
            <a:lvl3pPr algn="r">
              <a:lnSpc>
                <a:spcPct val="100000"/>
              </a:lnSpc>
              <a:defRPr>
                <a:latin typeface="+mj-lt"/>
              </a:defRPr>
            </a:lvl3pPr>
            <a:lvl4pPr algn="r">
              <a:lnSpc>
                <a:spcPct val="100000"/>
              </a:lnSpc>
              <a:defRPr sz="4800">
                <a:solidFill>
                  <a:schemeClr val="tx2"/>
                </a:solidFill>
                <a:latin typeface="+mj-lt"/>
              </a:defRPr>
            </a:lvl4pPr>
            <a:lvl5pPr algn="r">
              <a:lnSpc>
                <a:spcPct val="100000"/>
              </a:lnSpc>
              <a:defRPr>
                <a:latin typeface="+mj-lt"/>
              </a:defRPr>
            </a:lvl5pPr>
          </a:lstStyle>
          <a:p>
            <a:pPr lvl="0"/>
            <a:r>
              <a:rPr lang="nl-NL" noProof="0"/>
              <a:t>Typ titel</a:t>
            </a:r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96BEB92E-F202-471F-B7E9-FE333D4C057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64672" y="4040569"/>
            <a:ext cx="4526448" cy="1937789"/>
          </a:xfrm>
          <a:custGeom>
            <a:avLst/>
            <a:gdLst>
              <a:gd name="connsiteX0" fmla="*/ 0 w 4524067"/>
              <a:gd name="connsiteY0" fmla="*/ 42969 h 1602140"/>
              <a:gd name="connsiteX1" fmla="*/ 42969 w 4524067"/>
              <a:gd name="connsiteY1" fmla="*/ 0 h 1602140"/>
              <a:gd name="connsiteX2" fmla="*/ 4481098 w 4524067"/>
              <a:gd name="connsiteY2" fmla="*/ 0 h 1602140"/>
              <a:gd name="connsiteX3" fmla="*/ 4524067 w 4524067"/>
              <a:gd name="connsiteY3" fmla="*/ 42969 h 1602140"/>
              <a:gd name="connsiteX4" fmla="*/ 4524067 w 4524067"/>
              <a:gd name="connsiteY4" fmla="*/ 1559171 h 1602140"/>
              <a:gd name="connsiteX5" fmla="*/ 4481098 w 4524067"/>
              <a:gd name="connsiteY5" fmla="*/ 1602140 h 1602140"/>
              <a:gd name="connsiteX6" fmla="*/ 42969 w 4524067"/>
              <a:gd name="connsiteY6" fmla="*/ 1602140 h 1602140"/>
              <a:gd name="connsiteX7" fmla="*/ 0 w 4524067"/>
              <a:gd name="connsiteY7" fmla="*/ 1559171 h 1602140"/>
              <a:gd name="connsiteX8" fmla="*/ 0 w 4524067"/>
              <a:gd name="connsiteY8" fmla="*/ 42969 h 1602140"/>
              <a:gd name="connsiteX0" fmla="*/ 0 w 4524067"/>
              <a:gd name="connsiteY0" fmla="*/ 43141 h 1602312"/>
              <a:gd name="connsiteX1" fmla="*/ 42969 w 4524067"/>
              <a:gd name="connsiteY1" fmla="*/ 172 h 1602312"/>
              <a:gd name="connsiteX2" fmla="*/ 4136478 w 4524067"/>
              <a:gd name="connsiteY2" fmla="*/ 0 h 1602312"/>
              <a:gd name="connsiteX3" fmla="*/ 4481098 w 4524067"/>
              <a:gd name="connsiteY3" fmla="*/ 172 h 1602312"/>
              <a:gd name="connsiteX4" fmla="*/ 4524067 w 4524067"/>
              <a:gd name="connsiteY4" fmla="*/ 43141 h 1602312"/>
              <a:gd name="connsiteX5" fmla="*/ 4524067 w 4524067"/>
              <a:gd name="connsiteY5" fmla="*/ 1559343 h 1602312"/>
              <a:gd name="connsiteX6" fmla="*/ 4481098 w 4524067"/>
              <a:gd name="connsiteY6" fmla="*/ 1602312 h 1602312"/>
              <a:gd name="connsiteX7" fmla="*/ 42969 w 4524067"/>
              <a:gd name="connsiteY7" fmla="*/ 1602312 h 1602312"/>
              <a:gd name="connsiteX8" fmla="*/ 0 w 4524067"/>
              <a:gd name="connsiteY8" fmla="*/ 1559343 h 1602312"/>
              <a:gd name="connsiteX9" fmla="*/ 0 w 4524067"/>
              <a:gd name="connsiteY9" fmla="*/ 43141 h 1602312"/>
              <a:gd name="connsiteX0" fmla="*/ 0 w 4524067"/>
              <a:gd name="connsiteY0" fmla="*/ 43141 h 1602312"/>
              <a:gd name="connsiteX1" fmla="*/ 42969 w 4524067"/>
              <a:gd name="connsiteY1" fmla="*/ 172 h 1602312"/>
              <a:gd name="connsiteX2" fmla="*/ 4136478 w 4524067"/>
              <a:gd name="connsiteY2" fmla="*/ 0 h 1602312"/>
              <a:gd name="connsiteX3" fmla="*/ 4524067 w 4524067"/>
              <a:gd name="connsiteY3" fmla="*/ 43141 h 1602312"/>
              <a:gd name="connsiteX4" fmla="*/ 4524067 w 4524067"/>
              <a:gd name="connsiteY4" fmla="*/ 1559343 h 1602312"/>
              <a:gd name="connsiteX5" fmla="*/ 4481098 w 4524067"/>
              <a:gd name="connsiteY5" fmla="*/ 1602312 h 1602312"/>
              <a:gd name="connsiteX6" fmla="*/ 42969 w 4524067"/>
              <a:gd name="connsiteY6" fmla="*/ 1602312 h 1602312"/>
              <a:gd name="connsiteX7" fmla="*/ 0 w 4524067"/>
              <a:gd name="connsiteY7" fmla="*/ 1559343 h 1602312"/>
              <a:gd name="connsiteX8" fmla="*/ 0 w 4524067"/>
              <a:gd name="connsiteY8" fmla="*/ 43141 h 1602312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680"/>
              <a:gd name="connsiteY0" fmla="*/ 376237 h 1935408"/>
              <a:gd name="connsiteX1" fmla="*/ 42969 w 4526680"/>
              <a:gd name="connsiteY1" fmla="*/ 333268 h 1935408"/>
              <a:gd name="connsiteX2" fmla="*/ 4136478 w 4526680"/>
              <a:gd name="connsiteY2" fmla="*/ 333096 h 1935408"/>
              <a:gd name="connsiteX3" fmla="*/ 4526448 w 4526680"/>
              <a:gd name="connsiteY3" fmla="*/ 0 h 1935408"/>
              <a:gd name="connsiteX4" fmla="*/ 4524067 w 4526680"/>
              <a:gd name="connsiteY4" fmla="*/ 1892439 h 1935408"/>
              <a:gd name="connsiteX5" fmla="*/ 4481098 w 4526680"/>
              <a:gd name="connsiteY5" fmla="*/ 1935408 h 1935408"/>
              <a:gd name="connsiteX6" fmla="*/ 42969 w 4526680"/>
              <a:gd name="connsiteY6" fmla="*/ 1935408 h 1935408"/>
              <a:gd name="connsiteX7" fmla="*/ 0 w 4526680"/>
              <a:gd name="connsiteY7" fmla="*/ 1892439 h 1935408"/>
              <a:gd name="connsiteX8" fmla="*/ 0 w 4526680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448" h="1937789">
                <a:moveTo>
                  <a:pt x="0" y="378618"/>
                </a:moveTo>
                <a:cubicBezTo>
                  <a:pt x="0" y="354887"/>
                  <a:pt x="19238" y="335649"/>
                  <a:pt x="42969" y="335649"/>
                </a:cubicBezTo>
                <a:lnTo>
                  <a:pt x="4136478" y="335477"/>
                </a:lnTo>
                <a:cubicBezTo>
                  <a:pt x="4337111" y="333983"/>
                  <a:pt x="4486946" y="218189"/>
                  <a:pt x="4526448" y="0"/>
                </a:cubicBezTo>
                <a:cubicBezTo>
                  <a:pt x="4525654" y="630813"/>
                  <a:pt x="4524861" y="1264007"/>
                  <a:pt x="4524067" y="1894820"/>
                </a:cubicBezTo>
                <a:cubicBezTo>
                  <a:pt x="4524067" y="1918551"/>
                  <a:pt x="4504829" y="1937789"/>
                  <a:pt x="4481098" y="1937789"/>
                </a:cubicBezTo>
                <a:lnTo>
                  <a:pt x="42969" y="1937789"/>
                </a:lnTo>
                <a:cubicBezTo>
                  <a:pt x="19238" y="1937789"/>
                  <a:pt x="0" y="1918551"/>
                  <a:pt x="0" y="1894820"/>
                </a:cubicBezTo>
                <a:lnTo>
                  <a:pt x="0" y="378618"/>
                </a:ln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vert="horz" wrap="square" lIns="360000" tIns="576000" rIns="576000" bIns="180000" rtlCol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lang="nl-NL" sz="2400" b="0" dirty="0">
                <a:solidFill>
                  <a:schemeClr val="bg1"/>
                </a:solidFill>
                <a:latin typeface="+mj-lt"/>
              </a:defRPr>
            </a:lvl1pPr>
            <a:lvl2pPr>
              <a:defRPr lang="nl-NL" dirty="0">
                <a:solidFill>
                  <a:schemeClr val="bg1"/>
                </a:solidFill>
                <a:latin typeface="+mj-lt"/>
              </a:defRPr>
            </a:lvl2pPr>
            <a:lvl3pPr>
              <a:defRPr lang="nl-NL" dirty="0">
                <a:solidFill>
                  <a:schemeClr val="bg1"/>
                </a:solidFill>
                <a:latin typeface="+mj-lt"/>
              </a:defRPr>
            </a:lvl3pPr>
            <a:lvl4pPr>
              <a:defRPr lang="nl-NL" dirty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00000"/>
              </a:lnSpc>
              <a:defRPr lang="nl-NL" sz="2400" b="0" dirty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noProof="0" dirty="0"/>
              <a:t>Klik om tekst in te voegen</a:t>
            </a:r>
          </a:p>
        </p:txBody>
      </p:sp>
      <p:sp>
        <p:nvSpPr>
          <p:cNvPr id="29" name="Tijdelijke aanduiding voor datum 3">
            <a:extLst>
              <a:ext uri="{FF2B5EF4-FFF2-40B4-BE49-F238E27FC236}">
                <a16:creationId xmlns:a16="http://schemas.microsoft.com/office/drawing/2014/main" id="{0C185B4F-039F-4078-960F-6ACF6F50F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845E9234-8709-4007-9880-8F50EB01A15C}" type="datetime1">
              <a:rPr lang="nl-NL" noProof="0" smtClean="0"/>
              <a:t>21-7-2021</a:t>
            </a:fld>
            <a:endParaRPr lang="nl-NL" noProof="0"/>
          </a:p>
        </p:txBody>
      </p:sp>
      <p:pic>
        <p:nvPicPr>
          <p:cNvPr id="69" name="Afbeelding 68">
            <a:extLst>
              <a:ext uri="{FF2B5EF4-FFF2-40B4-BE49-F238E27FC236}">
                <a16:creationId xmlns:a16="http://schemas.microsoft.com/office/drawing/2014/main" id="{01F347DF-1A12-48D1-89CE-4FB17CBFE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2" name="Tekstvak 1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1"/>
                </a:solidFill>
              </a:rPr>
              <a:t>© Liander;</a:t>
            </a:r>
            <a:r>
              <a:rPr lang="nl-NL" sz="900" baseline="0" dirty="0">
                <a:solidFill>
                  <a:schemeClr val="bg1"/>
                </a:solidFill>
              </a:rPr>
              <a:t> vertrouwelijk</a:t>
            </a:r>
            <a:endParaRPr lang="nl-N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38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96712" y="1467109"/>
            <a:ext cx="11198569" cy="431437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361950" indent="-180975">
              <a:buFont typeface="Arial" panose="020B0604020202020204" pitchFamily="34" charset="0"/>
              <a:buChar char="•"/>
              <a:defRPr sz="1400" baseline="0">
                <a:latin typeface="+mj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Header</a:t>
            </a:r>
          </a:p>
          <a:p>
            <a:pPr lvl="1"/>
            <a:r>
              <a:rPr lang="nl-NL" noProof="0" dirty="0"/>
              <a:t>Platte tekst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3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4"/>
            <a:r>
              <a:rPr lang="nl-NL" noProof="0" dirty="0"/>
              <a:t>Nummer-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6"/>
            <a:r>
              <a:rPr lang="nl-NL" noProof="0" dirty="0"/>
              <a:t>Platte tekst2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#4</a:t>
            </a:r>
          </a:p>
          <a:p>
            <a:pPr lvl="8"/>
            <a:r>
              <a:rPr lang="nl-NL" noProof="0" dirty="0"/>
              <a:t>Header2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8A88B9B-88D8-4FD4-A114-66EA11425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 dirty="0"/>
              <a:t>Koptitel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45" name="Tijdelijke aanduiding voor datum 3">
            <a:extLst>
              <a:ext uri="{FF2B5EF4-FFF2-40B4-BE49-F238E27FC236}">
                <a16:creationId xmlns:a16="http://schemas.microsoft.com/office/drawing/2014/main" id="{55714DB1-03B4-41D1-B67F-F14BFD99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D493E421-713B-4AD0-8E5B-41C84D6EBA53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46" name="Tijdelijke aanduiding voor voettekst 4">
            <a:extLst>
              <a:ext uri="{FF2B5EF4-FFF2-40B4-BE49-F238E27FC236}">
                <a16:creationId xmlns:a16="http://schemas.microsoft.com/office/drawing/2014/main" id="{4F2D7A01-8BD0-48E5-BFE0-C57FC83F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uw voettekst</a:t>
            </a:r>
          </a:p>
        </p:txBody>
      </p:sp>
      <p:sp>
        <p:nvSpPr>
          <p:cNvPr id="47" name="Tijdelijke aanduiding voor dianummer 5">
            <a:extLst>
              <a:ext uri="{FF2B5EF4-FFF2-40B4-BE49-F238E27FC236}">
                <a16:creationId xmlns:a16="http://schemas.microsoft.com/office/drawing/2014/main" id="{FB7B4016-2B9F-46E5-A46A-A6A2B08C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44462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103" name="Afbeelding 102">
            <a:extLst>
              <a:ext uri="{FF2B5EF4-FFF2-40B4-BE49-F238E27FC236}">
                <a16:creationId xmlns:a16="http://schemas.microsoft.com/office/drawing/2014/main" id="{8E048147-F86F-41C9-80AF-EAB545EEC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9" name="Tekstvak 8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34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 Kolomm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1C9A417D-54A5-4A71-8B81-7526013FD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 dirty="0"/>
              <a:t>Koptitel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B97E484-7855-4B8D-9492-641CD9CF3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2" name="Tijdelijke aanduiding voor datum 3">
            <a:extLst>
              <a:ext uri="{FF2B5EF4-FFF2-40B4-BE49-F238E27FC236}">
                <a16:creationId xmlns:a16="http://schemas.microsoft.com/office/drawing/2014/main" id="{6354BF0C-BC33-44FF-BF92-624A7D6D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1EB8EFDF-A3EC-46A8-9B15-FE22A84EA0AA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33" name="Tijdelijke aanduiding voor voettekst 4">
            <a:extLst>
              <a:ext uri="{FF2B5EF4-FFF2-40B4-BE49-F238E27FC236}">
                <a16:creationId xmlns:a16="http://schemas.microsoft.com/office/drawing/2014/main" id="{20812B2F-B80B-4623-8A5A-F50D2B9A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34" name="Tijdelijke aanduiding voor dianummer 5">
            <a:extLst>
              <a:ext uri="{FF2B5EF4-FFF2-40B4-BE49-F238E27FC236}">
                <a16:creationId xmlns:a16="http://schemas.microsoft.com/office/drawing/2014/main" id="{DF970716-837B-4314-A35A-D69EAD1B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56358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0" name="Tijdelijke aanduiding voor verticale tekst 2">
            <a:extLst>
              <a:ext uri="{FF2B5EF4-FFF2-40B4-BE49-F238E27FC236}">
                <a16:creationId xmlns:a16="http://schemas.microsoft.com/office/drawing/2014/main" id="{BDC964F3-713E-4B53-BB28-52B5ACE9F96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96712" y="1467109"/>
            <a:ext cx="11198569" cy="4314379"/>
          </a:xfrm>
        </p:spPr>
        <p:txBody>
          <a:bodyPr vert="horz" numCol="2" spcCol="576000"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 marL="361950" indent="-180975">
              <a:buFont typeface="Arial" panose="020B0604020202020204" pitchFamily="34" charset="0"/>
              <a:buChar char="•"/>
              <a:defRPr sz="1200" baseline="0">
                <a:latin typeface="+mj-lt"/>
              </a:defRPr>
            </a:lvl6pPr>
            <a:lvl7pPr>
              <a:defRPr sz="1400"/>
            </a:lvl7pPr>
            <a:lvl8pPr>
              <a:defRPr sz="1200"/>
            </a:lvl8pPr>
            <a:lvl9pPr>
              <a:defRPr sz="2400"/>
            </a:lvl9pPr>
          </a:lstStyle>
          <a:p>
            <a:pPr lvl="0"/>
            <a:r>
              <a:rPr lang="nl-NL" noProof="0" dirty="0"/>
              <a:t>Header</a:t>
            </a:r>
          </a:p>
          <a:p>
            <a:pPr lvl="1"/>
            <a:r>
              <a:rPr lang="nl-NL" noProof="0" dirty="0"/>
              <a:t>Platte tekst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3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4"/>
            <a:r>
              <a:rPr lang="nl-NL" noProof="0" dirty="0"/>
              <a:t>Nummer-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6"/>
            <a:r>
              <a:rPr lang="nl-NL" noProof="0" dirty="0"/>
              <a:t>Platte tekst2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#4</a:t>
            </a:r>
          </a:p>
          <a:p>
            <a:pPr lvl="8"/>
            <a:r>
              <a:rPr lang="nl-NL" noProof="0" dirty="0"/>
              <a:t>Header2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0509" y="274393"/>
            <a:ext cx="1493649" cy="66452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967" y="419021"/>
            <a:ext cx="1552239" cy="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6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 Kolommen +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1C9A417D-54A5-4A71-8B81-7526013FD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 dirty="0"/>
              <a:t>Koptitel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B97E484-7855-4B8D-9492-641CD9CF3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2" name="Tijdelijke aanduiding voor datum 3">
            <a:extLst>
              <a:ext uri="{FF2B5EF4-FFF2-40B4-BE49-F238E27FC236}">
                <a16:creationId xmlns:a16="http://schemas.microsoft.com/office/drawing/2014/main" id="{6354BF0C-BC33-44FF-BF92-624A7D6D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F7D9B3A1-AD20-4AC8-A938-A3B5CD41AC74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33" name="Tijdelijke aanduiding voor voettekst 4">
            <a:extLst>
              <a:ext uri="{FF2B5EF4-FFF2-40B4-BE49-F238E27FC236}">
                <a16:creationId xmlns:a16="http://schemas.microsoft.com/office/drawing/2014/main" id="{20812B2F-B80B-4623-8A5A-F50D2B9A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34" name="Tijdelijke aanduiding voor dianummer 5">
            <a:extLst>
              <a:ext uri="{FF2B5EF4-FFF2-40B4-BE49-F238E27FC236}">
                <a16:creationId xmlns:a16="http://schemas.microsoft.com/office/drawing/2014/main" id="{DF970716-837B-4314-A35A-D69EAD1B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75408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4F177409-F5CC-48CA-85EE-1118845B542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91502" y="3700463"/>
            <a:ext cx="5303611" cy="2087562"/>
          </a:xfrm>
          <a:solidFill>
            <a:schemeClr val="bg1">
              <a:lumMod val="95000"/>
            </a:schemeClr>
          </a:solidFill>
        </p:spPr>
        <p:txBody>
          <a:bodyPr vert="horz" lIns="0" tIns="1260000" rIns="0" bIns="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nl-NL" sz="1200" b="0" i="1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177800" lvl="0" indent="-1778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8" name="Tijdelijke aanduiding voor verticale tekst 2">
            <a:extLst>
              <a:ext uri="{FF2B5EF4-FFF2-40B4-BE49-F238E27FC236}">
                <a16:creationId xmlns:a16="http://schemas.microsoft.com/office/drawing/2014/main" id="{D950F2B1-1C5A-4CAD-9B69-36EF3FB38C5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96712" y="1467109"/>
            <a:ext cx="11198569" cy="4314379"/>
          </a:xfrm>
        </p:spPr>
        <p:txBody>
          <a:bodyPr vert="horz" numCol="2" spcCol="57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361950" indent="-180975">
              <a:buFont typeface="Arial" panose="020B0604020202020204" pitchFamily="34" charset="0"/>
              <a:buChar char="•"/>
              <a:defRPr sz="1400" baseline="0">
                <a:latin typeface="+mj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Header</a:t>
            </a:r>
          </a:p>
          <a:p>
            <a:pPr lvl="1"/>
            <a:r>
              <a:rPr lang="nl-NL" noProof="0" dirty="0"/>
              <a:t>Platte tekst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3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4"/>
            <a:r>
              <a:rPr lang="nl-NL" noProof="0" dirty="0"/>
              <a:t>Nummer-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6"/>
            <a:r>
              <a:rPr lang="nl-NL" noProof="0" dirty="0"/>
              <a:t>Platte tekst2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#4</a:t>
            </a:r>
          </a:p>
          <a:p>
            <a:pPr lvl="8"/>
            <a:r>
              <a:rPr lang="nl-NL" noProof="0" dirty="0"/>
              <a:t>Header2</a:t>
            </a:r>
          </a:p>
        </p:txBody>
      </p:sp>
      <p:pic>
        <p:nvPicPr>
          <p:cNvPr id="354" name="Afbeelding 353">
            <a:extLst>
              <a:ext uri="{FF2B5EF4-FFF2-40B4-BE49-F238E27FC236}">
                <a16:creationId xmlns:a16="http://schemas.microsoft.com/office/drawing/2014/main" id="{C3DC9CDB-7D02-40BA-8347-E5436758D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10" name="Tekstvak 9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10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8557737" y="1"/>
            <a:ext cx="3633876" cy="6865144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C8A40B12-7E26-4E64-9A7F-C7BE7CAB1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 dirty="0"/>
              <a:t>Koptitel</a:t>
            </a:r>
          </a:p>
        </p:txBody>
      </p:sp>
      <p:sp>
        <p:nvSpPr>
          <p:cNvPr id="33" name="Tijdelijke aanduiding voor tekst 14">
            <a:extLst>
              <a:ext uri="{FF2B5EF4-FFF2-40B4-BE49-F238E27FC236}">
                <a16:creationId xmlns:a16="http://schemas.microsoft.com/office/drawing/2014/main" id="{6083995C-1A50-4491-9307-7E1B659A0B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45" name="Tijdelijke aanduiding voor voettekst 4">
            <a:extLst>
              <a:ext uri="{FF2B5EF4-FFF2-40B4-BE49-F238E27FC236}">
                <a16:creationId xmlns:a16="http://schemas.microsoft.com/office/drawing/2014/main" id="{080EFE03-7FB1-4D06-B653-B56500F8A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46" name="Tijdelijke aanduiding voor dianummer 5">
            <a:extLst>
              <a:ext uri="{FF2B5EF4-FFF2-40B4-BE49-F238E27FC236}">
                <a16:creationId xmlns:a16="http://schemas.microsoft.com/office/drawing/2014/main" id="{56817633-365A-489C-84DC-22C53FE3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44462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1660DECE-1BF4-424A-8565-9FDCA211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9184B4-41E6-4217-B4F7-E23A450628D2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142" name="Tijdelijke aanduiding voor tekst 4">
            <a:extLst>
              <a:ext uri="{FF2B5EF4-FFF2-40B4-BE49-F238E27FC236}">
                <a16:creationId xmlns:a16="http://schemas.microsoft.com/office/drawing/2014/main" id="{29CC1D89-6112-4688-A910-6E85CEC383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6712" y="1467111"/>
            <a:ext cx="7130416" cy="43207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Header</a:t>
            </a:r>
          </a:p>
          <a:p>
            <a:pPr lvl="1"/>
            <a:r>
              <a:rPr lang="nl-NL" noProof="0" dirty="0"/>
              <a:t>Platte tekst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3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4"/>
            <a:r>
              <a:rPr lang="nl-NL" noProof="0" dirty="0"/>
              <a:t>Nummer-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6"/>
            <a:r>
              <a:rPr lang="nl-NL" noProof="0" dirty="0"/>
              <a:t>Platte tekst2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#4</a:t>
            </a:r>
          </a:p>
          <a:p>
            <a:pPr lvl="8"/>
            <a:r>
              <a:rPr lang="nl-NL" noProof="0" dirty="0"/>
              <a:t>Header2</a:t>
            </a:r>
          </a:p>
        </p:txBody>
      </p:sp>
      <p:sp>
        <p:nvSpPr>
          <p:cNvPr id="227" name="Tijdelijke aanduiding voor tekst 3">
            <a:extLst>
              <a:ext uri="{FF2B5EF4-FFF2-40B4-BE49-F238E27FC236}">
                <a16:creationId xmlns:a16="http://schemas.microsoft.com/office/drawing/2014/main" id="{56BE9A8B-2E1D-4B70-9784-41189D5E3CE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328332"/>
            <a:ext cx="1891560" cy="80066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dirty="0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8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76053" y="1988840"/>
            <a:ext cx="5280587" cy="1739528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94752" y="3789040"/>
            <a:ext cx="526188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en-GB" noProof="0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76053" y="5589240"/>
            <a:ext cx="5280587" cy="36004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en-GB" noProof="0" smtClean="0"/>
              <a:pPr/>
              <a:t>21/07/2021</a:t>
            </a:fld>
            <a:endParaRPr lang="en-GB" noProof="0" dirty="0"/>
          </a:p>
        </p:txBody>
      </p:sp>
      <p:sp>
        <p:nvSpPr>
          <p:cNvPr id="12" name="Rechthoek 11"/>
          <p:cNvSpPr/>
          <p:nvPr/>
        </p:nvSpPr>
        <p:spPr>
          <a:xfrm>
            <a:off x="-2381" y="0"/>
            <a:ext cx="609838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shpBeeldmer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/>
          <a:stretch/>
        </p:blipFill>
        <p:spPr bwMode="auto">
          <a:xfrm>
            <a:off x="-1" y="5"/>
            <a:ext cx="12192000" cy="153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1" y="6381333"/>
            <a:ext cx="3045460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17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64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0ED34533-68FE-488A-8073-AE32775921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14716" y="0"/>
            <a:ext cx="5676897" cy="6857999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38F2616F-48F4-4AA7-A397-7CF72985B8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 dirty="0"/>
              <a:t>Koptitel</a:t>
            </a:r>
          </a:p>
        </p:txBody>
      </p:sp>
      <p:sp>
        <p:nvSpPr>
          <p:cNvPr id="40" name="Tijdelijke aanduiding voor tekst 14">
            <a:extLst>
              <a:ext uri="{FF2B5EF4-FFF2-40B4-BE49-F238E27FC236}">
                <a16:creationId xmlns:a16="http://schemas.microsoft.com/office/drawing/2014/main" id="{628F315F-0014-4BC5-9D55-3D396FBDC9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6" name="Tijdelijke aanduiding voor voettekst 4">
            <a:extLst>
              <a:ext uri="{FF2B5EF4-FFF2-40B4-BE49-F238E27FC236}">
                <a16:creationId xmlns:a16="http://schemas.microsoft.com/office/drawing/2014/main" id="{338749D9-C675-4DFC-AD08-66934C14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57" name="Tijdelijke aanduiding voor dianummer 5">
            <a:extLst>
              <a:ext uri="{FF2B5EF4-FFF2-40B4-BE49-F238E27FC236}">
                <a16:creationId xmlns:a16="http://schemas.microsoft.com/office/drawing/2014/main" id="{0D5A18F8-364B-49D8-899A-40A6F328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44462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20" name="Tijdelijke aanduiding voor datum 3">
            <a:extLst>
              <a:ext uri="{FF2B5EF4-FFF2-40B4-BE49-F238E27FC236}">
                <a16:creationId xmlns:a16="http://schemas.microsoft.com/office/drawing/2014/main" id="{6AE598E2-80CE-413F-9F85-905285A7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0EAA18-3AFB-40A5-B0C9-9E669743B750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142" name="Tijdelijke aanduiding voor tekst 4">
            <a:extLst>
              <a:ext uri="{FF2B5EF4-FFF2-40B4-BE49-F238E27FC236}">
                <a16:creationId xmlns:a16="http://schemas.microsoft.com/office/drawing/2014/main" id="{979ACD1D-A6F7-422F-B2AC-978EE21FAD1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6712" y="1467111"/>
            <a:ext cx="5180400" cy="43207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Header</a:t>
            </a:r>
          </a:p>
          <a:p>
            <a:pPr lvl="1"/>
            <a:r>
              <a:rPr lang="nl-NL" noProof="0" dirty="0"/>
              <a:t>Platte tekst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3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4"/>
            <a:r>
              <a:rPr lang="nl-NL" noProof="0" dirty="0"/>
              <a:t>Nummer-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6"/>
            <a:r>
              <a:rPr lang="nl-NL" noProof="0" dirty="0"/>
              <a:t>Platte tekst2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#4</a:t>
            </a:r>
          </a:p>
          <a:p>
            <a:pPr lvl="8"/>
            <a:r>
              <a:rPr lang="nl-NL" noProof="0" dirty="0"/>
              <a:t>Header2</a:t>
            </a:r>
          </a:p>
        </p:txBody>
      </p:sp>
      <p:sp>
        <p:nvSpPr>
          <p:cNvPr id="228" name="Tijdelijke aanduiding voor tekst 3">
            <a:extLst>
              <a:ext uri="{FF2B5EF4-FFF2-40B4-BE49-F238E27FC236}">
                <a16:creationId xmlns:a16="http://schemas.microsoft.com/office/drawing/2014/main" id="{FFC2BDB8-507D-4930-A994-4A50B17D66B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328332"/>
            <a:ext cx="1891560" cy="80066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8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9">
            <a:extLst>
              <a:ext uri="{FF2B5EF4-FFF2-40B4-BE49-F238E27FC236}">
                <a16:creationId xmlns:a16="http://schemas.microsoft.com/office/drawing/2014/main" id="{9A5BC6B5-1D0E-4188-AFCB-6E3ED1DEF1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76940" y="1"/>
            <a:ext cx="7114673" cy="6865144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66B7AAC1-E359-4778-A0B1-A6417129C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E72B3531-34B4-4628-B8C4-9BDACE48A2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0" name="Tijdelijke aanduiding voor voettekst 4">
            <a:extLst>
              <a:ext uri="{FF2B5EF4-FFF2-40B4-BE49-F238E27FC236}">
                <a16:creationId xmlns:a16="http://schemas.microsoft.com/office/drawing/2014/main" id="{A09270D3-9B17-4316-B7B6-C7B06757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51" name="Tijdelijke aanduiding voor dianummer 5">
            <a:extLst>
              <a:ext uri="{FF2B5EF4-FFF2-40B4-BE49-F238E27FC236}">
                <a16:creationId xmlns:a16="http://schemas.microsoft.com/office/drawing/2014/main" id="{29AED214-F757-4754-B7D3-9AC75D03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44462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9" name="Tijdelijke aanduiding voor datum 3">
            <a:extLst>
              <a:ext uri="{FF2B5EF4-FFF2-40B4-BE49-F238E27FC236}">
                <a16:creationId xmlns:a16="http://schemas.microsoft.com/office/drawing/2014/main" id="{0AEE7348-CAF6-4BB8-9EF6-AA8E5C295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87A2C-4DDA-4D72-8940-56FC5F8DE267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142" name="Tijdelijke aanduiding voor tekst 4">
            <a:extLst>
              <a:ext uri="{FF2B5EF4-FFF2-40B4-BE49-F238E27FC236}">
                <a16:creationId xmlns:a16="http://schemas.microsoft.com/office/drawing/2014/main" id="{E67291DA-A1B8-4533-97BA-4D19DA14FD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6712" y="1467111"/>
            <a:ext cx="3958556" cy="43207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Header</a:t>
            </a:r>
          </a:p>
          <a:p>
            <a:pPr lvl="1"/>
            <a:r>
              <a:rPr lang="nl-NL" noProof="0" dirty="0"/>
              <a:t>Platte tekst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3"/>
            <a:r>
              <a:rPr lang="nl-NL" noProof="0" dirty="0"/>
              <a:t>Sub-bullet#2</a:t>
            </a:r>
          </a:p>
          <a:p>
            <a:pPr lvl="4"/>
            <a:r>
              <a:rPr lang="nl-NL" noProof="0" dirty="0"/>
              <a:t>Nummer-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/>
              <a:t>Sub-bullet#3</a:t>
            </a:r>
          </a:p>
          <a:p>
            <a:pPr lvl="6"/>
            <a:r>
              <a:rPr lang="nl-NL" noProof="0" dirty="0"/>
              <a:t>Platte tekst2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#4</a:t>
            </a:r>
          </a:p>
          <a:p>
            <a:pPr lvl="8"/>
            <a:r>
              <a:rPr lang="nl-NL" noProof="0" dirty="0"/>
              <a:t>Header2</a:t>
            </a:r>
          </a:p>
        </p:txBody>
      </p:sp>
      <p:sp>
        <p:nvSpPr>
          <p:cNvPr id="228" name="Tijdelijke aanduiding voor tekst 3">
            <a:extLst>
              <a:ext uri="{FF2B5EF4-FFF2-40B4-BE49-F238E27FC236}">
                <a16:creationId xmlns:a16="http://schemas.microsoft.com/office/drawing/2014/main" id="{B4F78CBF-9872-475F-8C41-7E5DA6A65B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328332"/>
            <a:ext cx="1891560" cy="80066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74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hoekje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044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 dirty="0"/>
              <a:t>Koptitel</a:t>
            </a:r>
          </a:p>
        </p:txBody>
      </p:sp>
      <p:sp>
        <p:nvSpPr>
          <p:cNvPr id="30" name="Tijdelijke aanduiding voor voettekst 4">
            <a:extLst>
              <a:ext uri="{FF2B5EF4-FFF2-40B4-BE49-F238E27FC236}">
                <a16:creationId xmlns:a16="http://schemas.microsoft.com/office/drawing/2014/main" id="{1DA20FBD-9D0F-4EAB-B12C-126591D8B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D6644E39-2AF2-4EA0-9C3F-28C89D5A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36314" cy="2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5" name="Tijdelijke aanduiding voor datum 3">
            <a:extLst>
              <a:ext uri="{FF2B5EF4-FFF2-40B4-BE49-F238E27FC236}">
                <a16:creationId xmlns:a16="http://schemas.microsoft.com/office/drawing/2014/main" id="{B4AED1A4-683A-4021-8F91-6EB13C244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503FAE-A68E-49CA-B3F3-F3703A2361C4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3A586398-8104-4AD7-A024-8ECF8764CDF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4234" y="2026922"/>
            <a:ext cx="434972" cy="433391"/>
          </a:xfrm>
          <a:custGeom>
            <a:avLst/>
            <a:gdLst>
              <a:gd name="connsiteX0" fmla="*/ 0 w 1174750"/>
              <a:gd name="connsiteY0" fmla="*/ 0 h 923925"/>
              <a:gd name="connsiteX1" fmla="*/ 1174750 w 1174750"/>
              <a:gd name="connsiteY1" fmla="*/ 0 h 923925"/>
              <a:gd name="connsiteX2" fmla="*/ 1174750 w 1174750"/>
              <a:gd name="connsiteY2" fmla="*/ 923925 h 923925"/>
              <a:gd name="connsiteX3" fmla="*/ 0 w 1174750"/>
              <a:gd name="connsiteY3" fmla="*/ 923925 h 923925"/>
              <a:gd name="connsiteX4" fmla="*/ 0 w 1174750"/>
              <a:gd name="connsiteY4" fmla="*/ 0 h 923925"/>
              <a:gd name="connsiteX0" fmla="*/ 1174750 w 1266190"/>
              <a:gd name="connsiteY0" fmla="*/ 923925 h 1015365"/>
              <a:gd name="connsiteX1" fmla="*/ 0 w 1266190"/>
              <a:gd name="connsiteY1" fmla="*/ 923925 h 1015365"/>
              <a:gd name="connsiteX2" fmla="*/ 0 w 1266190"/>
              <a:gd name="connsiteY2" fmla="*/ 0 h 1015365"/>
              <a:gd name="connsiteX3" fmla="*/ 1174750 w 1266190"/>
              <a:gd name="connsiteY3" fmla="*/ 0 h 1015365"/>
              <a:gd name="connsiteX4" fmla="*/ 1266190 w 1266190"/>
              <a:gd name="connsiteY4" fmla="*/ 1015365 h 1015365"/>
              <a:gd name="connsiteX0" fmla="*/ 1174750 w 1174750"/>
              <a:gd name="connsiteY0" fmla="*/ 923925 h 923925"/>
              <a:gd name="connsiteX1" fmla="*/ 0 w 1174750"/>
              <a:gd name="connsiteY1" fmla="*/ 923925 h 923925"/>
              <a:gd name="connsiteX2" fmla="*/ 0 w 1174750"/>
              <a:gd name="connsiteY2" fmla="*/ 0 h 923925"/>
              <a:gd name="connsiteX3" fmla="*/ 1174750 w 1174750"/>
              <a:gd name="connsiteY3" fmla="*/ 0 h 923925"/>
              <a:gd name="connsiteX0" fmla="*/ 0 w 1174750"/>
              <a:gd name="connsiteY0" fmla="*/ 923925 h 923925"/>
              <a:gd name="connsiteX1" fmla="*/ 0 w 1174750"/>
              <a:gd name="connsiteY1" fmla="*/ 0 h 923925"/>
              <a:gd name="connsiteX2" fmla="*/ 1174750 w 1174750"/>
              <a:gd name="connsiteY2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750" h="923925">
                <a:moveTo>
                  <a:pt x="0" y="923925"/>
                </a:moveTo>
                <a:lnTo>
                  <a:pt x="0" y="0"/>
                </a:lnTo>
                <a:lnTo>
                  <a:pt x="1174750" y="0"/>
                </a:lnTo>
              </a:path>
            </a:pathLst>
          </a:custGeom>
          <a:ln w="190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27" name="Tijdelijke aanduiding voor tekst 4">
            <a:extLst>
              <a:ext uri="{FF2B5EF4-FFF2-40B4-BE49-F238E27FC236}">
                <a16:creationId xmlns:a16="http://schemas.microsoft.com/office/drawing/2014/main" id="{F6F978E4-0108-406E-AB96-5F885709DC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914" y="2019301"/>
            <a:ext cx="4700586" cy="1765300"/>
          </a:xfrm>
          <a:noFill/>
        </p:spPr>
        <p:txBody>
          <a:bodyPr lIns="360000" tIns="288000" rIns="360000" bIns="36000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400" b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E42E3748-C94C-4A0F-BA64-33E6792422C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083969" y="3340101"/>
            <a:ext cx="431007" cy="441326"/>
          </a:xfrm>
          <a:custGeom>
            <a:avLst/>
            <a:gdLst>
              <a:gd name="connsiteX0" fmla="*/ 0 w 1014412"/>
              <a:gd name="connsiteY0" fmla="*/ 196584 h 908050"/>
              <a:gd name="connsiteX1" fmla="*/ 196584 w 1014412"/>
              <a:gd name="connsiteY1" fmla="*/ 0 h 908050"/>
              <a:gd name="connsiteX2" fmla="*/ 817828 w 1014412"/>
              <a:gd name="connsiteY2" fmla="*/ 0 h 908050"/>
              <a:gd name="connsiteX3" fmla="*/ 1014412 w 1014412"/>
              <a:gd name="connsiteY3" fmla="*/ 196584 h 908050"/>
              <a:gd name="connsiteX4" fmla="*/ 1014412 w 1014412"/>
              <a:gd name="connsiteY4" fmla="*/ 711466 h 908050"/>
              <a:gd name="connsiteX5" fmla="*/ 817828 w 1014412"/>
              <a:gd name="connsiteY5" fmla="*/ 908050 h 908050"/>
              <a:gd name="connsiteX6" fmla="*/ 196584 w 1014412"/>
              <a:gd name="connsiteY6" fmla="*/ 908050 h 908050"/>
              <a:gd name="connsiteX7" fmla="*/ 0 w 1014412"/>
              <a:gd name="connsiteY7" fmla="*/ 711466 h 908050"/>
              <a:gd name="connsiteX8" fmla="*/ 0 w 1014412"/>
              <a:gd name="connsiteY8" fmla="*/ 196584 h 908050"/>
              <a:gd name="connsiteX0" fmla="*/ 1014412 w 1105852"/>
              <a:gd name="connsiteY0" fmla="*/ 196584 h 908050"/>
              <a:gd name="connsiteX1" fmla="*/ 1014412 w 1105852"/>
              <a:gd name="connsiteY1" fmla="*/ 711466 h 908050"/>
              <a:gd name="connsiteX2" fmla="*/ 817828 w 1105852"/>
              <a:gd name="connsiteY2" fmla="*/ 908050 h 908050"/>
              <a:gd name="connsiteX3" fmla="*/ 196584 w 1105852"/>
              <a:gd name="connsiteY3" fmla="*/ 908050 h 908050"/>
              <a:gd name="connsiteX4" fmla="*/ 0 w 1105852"/>
              <a:gd name="connsiteY4" fmla="*/ 711466 h 908050"/>
              <a:gd name="connsiteX5" fmla="*/ 0 w 1105852"/>
              <a:gd name="connsiteY5" fmla="*/ 196584 h 908050"/>
              <a:gd name="connsiteX6" fmla="*/ 196584 w 1105852"/>
              <a:gd name="connsiteY6" fmla="*/ 0 h 908050"/>
              <a:gd name="connsiteX7" fmla="*/ 817828 w 1105852"/>
              <a:gd name="connsiteY7" fmla="*/ 0 h 908050"/>
              <a:gd name="connsiteX8" fmla="*/ 1105852 w 1105852"/>
              <a:gd name="connsiteY8" fmla="*/ 288024 h 908050"/>
              <a:gd name="connsiteX0" fmla="*/ 1014412 w 1014412"/>
              <a:gd name="connsiteY0" fmla="*/ 196584 h 908050"/>
              <a:gd name="connsiteX1" fmla="*/ 1014412 w 1014412"/>
              <a:gd name="connsiteY1" fmla="*/ 711466 h 908050"/>
              <a:gd name="connsiteX2" fmla="*/ 817828 w 1014412"/>
              <a:gd name="connsiteY2" fmla="*/ 908050 h 908050"/>
              <a:gd name="connsiteX3" fmla="*/ 196584 w 1014412"/>
              <a:gd name="connsiteY3" fmla="*/ 908050 h 908050"/>
              <a:gd name="connsiteX4" fmla="*/ 0 w 1014412"/>
              <a:gd name="connsiteY4" fmla="*/ 711466 h 908050"/>
              <a:gd name="connsiteX5" fmla="*/ 0 w 1014412"/>
              <a:gd name="connsiteY5" fmla="*/ 196584 h 908050"/>
              <a:gd name="connsiteX6" fmla="*/ 196584 w 1014412"/>
              <a:gd name="connsiteY6" fmla="*/ 0 h 908050"/>
              <a:gd name="connsiteX7" fmla="*/ 817828 w 1014412"/>
              <a:gd name="connsiteY7" fmla="*/ 0 h 908050"/>
              <a:gd name="connsiteX0" fmla="*/ 1014412 w 1014412"/>
              <a:gd name="connsiteY0" fmla="*/ 196584 h 908050"/>
              <a:gd name="connsiteX1" fmla="*/ 1014412 w 1014412"/>
              <a:gd name="connsiteY1" fmla="*/ 711466 h 908050"/>
              <a:gd name="connsiteX2" fmla="*/ 817828 w 1014412"/>
              <a:gd name="connsiteY2" fmla="*/ 908050 h 908050"/>
              <a:gd name="connsiteX3" fmla="*/ 196584 w 1014412"/>
              <a:gd name="connsiteY3" fmla="*/ 908050 h 908050"/>
              <a:gd name="connsiteX4" fmla="*/ 0 w 1014412"/>
              <a:gd name="connsiteY4" fmla="*/ 711466 h 908050"/>
              <a:gd name="connsiteX5" fmla="*/ 0 w 1014412"/>
              <a:gd name="connsiteY5" fmla="*/ 196584 h 908050"/>
              <a:gd name="connsiteX6" fmla="*/ 196584 w 1014412"/>
              <a:gd name="connsiteY6" fmla="*/ 0 h 908050"/>
              <a:gd name="connsiteX0" fmla="*/ 1014412 w 1014412"/>
              <a:gd name="connsiteY0" fmla="*/ 0 h 711466"/>
              <a:gd name="connsiteX1" fmla="*/ 1014412 w 1014412"/>
              <a:gd name="connsiteY1" fmla="*/ 514882 h 711466"/>
              <a:gd name="connsiteX2" fmla="*/ 817828 w 1014412"/>
              <a:gd name="connsiteY2" fmla="*/ 711466 h 711466"/>
              <a:gd name="connsiteX3" fmla="*/ 196584 w 1014412"/>
              <a:gd name="connsiteY3" fmla="*/ 711466 h 711466"/>
              <a:gd name="connsiteX4" fmla="*/ 0 w 1014412"/>
              <a:gd name="connsiteY4" fmla="*/ 514882 h 711466"/>
              <a:gd name="connsiteX5" fmla="*/ 0 w 1014412"/>
              <a:gd name="connsiteY5" fmla="*/ 0 h 711466"/>
              <a:gd name="connsiteX0" fmla="*/ 1014412 w 1014412"/>
              <a:gd name="connsiteY0" fmla="*/ 0 h 711466"/>
              <a:gd name="connsiteX1" fmla="*/ 1014412 w 1014412"/>
              <a:gd name="connsiteY1" fmla="*/ 514882 h 711466"/>
              <a:gd name="connsiteX2" fmla="*/ 817828 w 1014412"/>
              <a:gd name="connsiteY2" fmla="*/ 711466 h 711466"/>
              <a:gd name="connsiteX3" fmla="*/ 196584 w 1014412"/>
              <a:gd name="connsiteY3" fmla="*/ 711466 h 711466"/>
              <a:gd name="connsiteX4" fmla="*/ 0 w 1014412"/>
              <a:gd name="connsiteY4" fmla="*/ 514882 h 711466"/>
              <a:gd name="connsiteX0" fmla="*/ 817828 w 817828"/>
              <a:gd name="connsiteY0" fmla="*/ 0 h 711466"/>
              <a:gd name="connsiteX1" fmla="*/ 817828 w 817828"/>
              <a:gd name="connsiteY1" fmla="*/ 514882 h 711466"/>
              <a:gd name="connsiteX2" fmla="*/ 621244 w 817828"/>
              <a:gd name="connsiteY2" fmla="*/ 711466 h 711466"/>
              <a:gd name="connsiteX3" fmla="*/ 0 w 817828"/>
              <a:gd name="connsiteY3" fmla="*/ 711466 h 711466"/>
              <a:gd name="connsiteX0" fmla="*/ 817828 w 817828"/>
              <a:gd name="connsiteY0" fmla="*/ 0 h 711466"/>
              <a:gd name="connsiteX1" fmla="*/ 815446 w 817828"/>
              <a:gd name="connsiteY1" fmla="*/ 270140 h 711466"/>
              <a:gd name="connsiteX2" fmla="*/ 817828 w 817828"/>
              <a:gd name="connsiteY2" fmla="*/ 514882 h 711466"/>
              <a:gd name="connsiteX3" fmla="*/ 621244 w 817828"/>
              <a:gd name="connsiteY3" fmla="*/ 711466 h 711466"/>
              <a:gd name="connsiteX4" fmla="*/ 0 w 817828"/>
              <a:gd name="connsiteY4" fmla="*/ 711466 h 711466"/>
              <a:gd name="connsiteX0" fmla="*/ 817828 w 817828"/>
              <a:gd name="connsiteY0" fmla="*/ 0 h 711466"/>
              <a:gd name="connsiteX1" fmla="*/ 815446 w 817828"/>
              <a:gd name="connsiteY1" fmla="*/ 270140 h 711466"/>
              <a:gd name="connsiteX2" fmla="*/ 817828 w 817828"/>
              <a:gd name="connsiteY2" fmla="*/ 514882 h 711466"/>
              <a:gd name="connsiteX3" fmla="*/ 621244 w 817828"/>
              <a:gd name="connsiteY3" fmla="*/ 711466 h 711466"/>
              <a:gd name="connsiteX4" fmla="*/ 386821 w 817828"/>
              <a:gd name="connsiteY4" fmla="*/ 708290 h 711466"/>
              <a:gd name="connsiteX5" fmla="*/ 0 w 817828"/>
              <a:gd name="connsiteY5" fmla="*/ 711466 h 711466"/>
              <a:gd name="connsiteX0" fmla="*/ 431007 w 431007"/>
              <a:gd name="connsiteY0" fmla="*/ 0 h 711466"/>
              <a:gd name="connsiteX1" fmla="*/ 428625 w 431007"/>
              <a:gd name="connsiteY1" fmla="*/ 270140 h 711466"/>
              <a:gd name="connsiteX2" fmla="*/ 431007 w 431007"/>
              <a:gd name="connsiteY2" fmla="*/ 514882 h 711466"/>
              <a:gd name="connsiteX3" fmla="*/ 234423 w 431007"/>
              <a:gd name="connsiteY3" fmla="*/ 711466 h 711466"/>
              <a:gd name="connsiteX4" fmla="*/ 0 w 431007"/>
              <a:gd name="connsiteY4" fmla="*/ 708290 h 711466"/>
              <a:gd name="connsiteX0" fmla="*/ 428625 w 431007"/>
              <a:gd name="connsiteY0" fmla="*/ 0 h 441326"/>
              <a:gd name="connsiteX1" fmla="*/ 431007 w 431007"/>
              <a:gd name="connsiteY1" fmla="*/ 244742 h 441326"/>
              <a:gd name="connsiteX2" fmla="*/ 234423 w 431007"/>
              <a:gd name="connsiteY2" fmla="*/ 441326 h 441326"/>
              <a:gd name="connsiteX3" fmla="*/ 0 w 431007"/>
              <a:gd name="connsiteY3" fmla="*/ 438150 h 44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007" h="441326">
                <a:moveTo>
                  <a:pt x="428625" y="0"/>
                </a:moveTo>
                <a:lnTo>
                  <a:pt x="431007" y="244742"/>
                </a:lnTo>
                <a:cubicBezTo>
                  <a:pt x="431007" y="353312"/>
                  <a:pt x="342993" y="441326"/>
                  <a:pt x="234423" y="441326"/>
                </a:cubicBezTo>
                <a:lnTo>
                  <a:pt x="0" y="43815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pic>
        <p:nvPicPr>
          <p:cNvPr id="228" name="Afbeelding 227">
            <a:extLst>
              <a:ext uri="{FF2B5EF4-FFF2-40B4-BE49-F238E27FC236}">
                <a16:creationId xmlns:a16="http://schemas.microsoft.com/office/drawing/2014/main" id="{424325DF-F4FE-41DA-8233-E1C830FB8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1"/>
                </a:solidFill>
              </a:rPr>
              <a:t>© Liander;</a:t>
            </a:r>
            <a:r>
              <a:rPr lang="nl-NL" sz="900" baseline="0" dirty="0">
                <a:solidFill>
                  <a:schemeClr val="bg1"/>
                </a:solidFill>
              </a:rPr>
              <a:t> vertrouwelijk</a:t>
            </a:r>
            <a:endParaRPr lang="nl-N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48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 horizontaal 5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8701"/>
            <a:ext cx="12192000" cy="3429299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0" name="Tijdelijke aanduiding voor verticale tekst 2">
            <a:extLst>
              <a:ext uri="{FF2B5EF4-FFF2-40B4-BE49-F238E27FC236}">
                <a16:creationId xmlns:a16="http://schemas.microsoft.com/office/drawing/2014/main" id="{F8646127-FAA8-40B9-BA27-B65B55E1D214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93498" y="1462292"/>
            <a:ext cx="5602501" cy="142047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177800" indent="-177800">
              <a:buFont typeface="Arial" panose="020B0604020202020204" pitchFamily="34" charset="0"/>
              <a:buChar char="•"/>
              <a:defRPr sz="1600">
                <a:latin typeface="+mj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Header</a:t>
            </a:r>
          </a:p>
          <a:p>
            <a:pPr lvl="1"/>
            <a:r>
              <a:rPr lang="nl-NL" noProof="0"/>
              <a:t>Platte tekst</a:t>
            </a:r>
          </a:p>
          <a:p>
            <a:pPr lvl="2"/>
            <a:r>
              <a:rPr lang="nl-NL" noProof="0"/>
              <a:t>Sub-bullet #2</a:t>
            </a:r>
          </a:p>
          <a:p>
            <a:pPr lvl="3"/>
            <a:r>
              <a:rPr lang="nl-NL" noProof="0"/>
              <a:t>Platte tekst1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D9B5C8AD-E451-4910-BCD7-D1E346AA05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30" name="Tijdelijke aanduiding voor tekst 14">
            <a:extLst>
              <a:ext uri="{FF2B5EF4-FFF2-40B4-BE49-F238E27FC236}">
                <a16:creationId xmlns:a16="http://schemas.microsoft.com/office/drawing/2014/main" id="{9A64BF12-7DFA-4BAF-9073-5EB142A323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47" name="Tijdelijke aanduiding voor voettekst 4">
            <a:extLst>
              <a:ext uri="{FF2B5EF4-FFF2-40B4-BE49-F238E27FC236}">
                <a16:creationId xmlns:a16="http://schemas.microsoft.com/office/drawing/2014/main" id="{58C156A9-63A9-476C-A14C-D3851225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48" name="Tijdelijke aanduiding voor dianummer 5">
            <a:extLst>
              <a:ext uri="{FF2B5EF4-FFF2-40B4-BE49-F238E27FC236}">
                <a16:creationId xmlns:a16="http://schemas.microsoft.com/office/drawing/2014/main" id="{4873E8A5-4959-4902-84E2-A62C7181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44463" cy="2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35B3F705-7563-46B4-AC7E-1ADE5F14C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9541AB-70E6-4E41-922C-2B951D28D1F5}" type="datetime1">
              <a:rPr lang="nl-NL" noProof="0" smtClean="0"/>
              <a:t>21-7-2021</a:t>
            </a:fld>
            <a:endParaRPr lang="nl-NL" noProof="0"/>
          </a:p>
        </p:txBody>
      </p:sp>
      <p:pic>
        <p:nvPicPr>
          <p:cNvPr id="222" name="Afbeelding 221">
            <a:extLst>
              <a:ext uri="{FF2B5EF4-FFF2-40B4-BE49-F238E27FC236}">
                <a16:creationId xmlns:a16="http://schemas.microsoft.com/office/drawing/2014/main" id="{602AF7D1-3DFC-492C-95E2-409993E4A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11" name="Tekstvak 10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1"/>
                </a:solidFill>
              </a:rPr>
              <a:t>© Liander;</a:t>
            </a:r>
            <a:r>
              <a:rPr lang="nl-NL" sz="900" baseline="0" dirty="0">
                <a:solidFill>
                  <a:schemeClr val="bg1"/>
                </a:solidFill>
              </a:rPr>
              <a:t> vertrouwelijk</a:t>
            </a:r>
            <a:endParaRPr lang="nl-N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86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Wolk 10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044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3" name="Tijdelijke aanduiding voor voettekst 4">
            <a:extLst>
              <a:ext uri="{FF2B5EF4-FFF2-40B4-BE49-F238E27FC236}">
                <a16:creationId xmlns:a16="http://schemas.microsoft.com/office/drawing/2014/main" id="{3FD2C40F-5ED0-4573-8F6F-31F0DA9D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34" name="Tijdelijke aanduiding voor dianummer 5">
            <a:extLst>
              <a:ext uri="{FF2B5EF4-FFF2-40B4-BE49-F238E27FC236}">
                <a16:creationId xmlns:a16="http://schemas.microsoft.com/office/drawing/2014/main" id="{FDCACBC6-40CE-484B-AC87-549D0BAA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36313" cy="2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D78D1FB9-F46F-4739-84B5-17E9644E515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04471" y="1504043"/>
            <a:ext cx="4524067" cy="1943514"/>
          </a:xfrm>
          <a:custGeom>
            <a:avLst/>
            <a:gdLst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4067 w 4524067"/>
              <a:gd name="connsiteY3" fmla="*/ 1604261 h 1943514"/>
              <a:gd name="connsiteX4" fmla="*/ 374342 w 4524067"/>
              <a:gd name="connsiteY4" fmla="*/ 1604261 h 1943514"/>
              <a:gd name="connsiteX5" fmla="*/ 374342 w 4524067"/>
              <a:gd name="connsiteY5" fmla="*/ 1604495 h 1943514"/>
              <a:gd name="connsiteX6" fmla="*/ 372031 w 4524067"/>
              <a:gd name="connsiteY6" fmla="*/ 1604262 h 1943514"/>
              <a:gd name="connsiteX7" fmla="*/ 7555 w 4524067"/>
              <a:gd name="connsiteY7" fmla="*/ 1901319 h 1943514"/>
              <a:gd name="connsiteX8" fmla="*/ 3301 w 4524067"/>
              <a:gd name="connsiteY8" fmla="*/ 1943514 h 1943514"/>
              <a:gd name="connsiteX9" fmla="*/ 0 w 4524067"/>
              <a:gd name="connsiteY9" fmla="*/ 1935545 h 1943514"/>
              <a:gd name="connsiteX10" fmla="*/ 0 w 4524067"/>
              <a:gd name="connsiteY10" fmla="*/ 71054 h 1943514"/>
              <a:gd name="connsiteX11" fmla="*/ 71054 w 4524067"/>
              <a:gd name="connsiteY11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4481998 w 4524067"/>
              <a:gd name="connsiteY5" fmla="*/ 1606550 h 1943514"/>
              <a:gd name="connsiteX6" fmla="*/ 374342 w 4524067"/>
              <a:gd name="connsiteY6" fmla="*/ 1604261 h 1943514"/>
              <a:gd name="connsiteX7" fmla="*/ 374342 w 4524067"/>
              <a:gd name="connsiteY7" fmla="*/ 1604495 h 1943514"/>
              <a:gd name="connsiteX8" fmla="*/ 372031 w 4524067"/>
              <a:gd name="connsiteY8" fmla="*/ 1604262 h 1943514"/>
              <a:gd name="connsiteX9" fmla="*/ 7555 w 4524067"/>
              <a:gd name="connsiteY9" fmla="*/ 1901319 h 1943514"/>
              <a:gd name="connsiteX10" fmla="*/ 3301 w 4524067"/>
              <a:gd name="connsiteY10" fmla="*/ 1943514 h 1943514"/>
              <a:gd name="connsiteX11" fmla="*/ 0 w 4524067"/>
              <a:gd name="connsiteY11" fmla="*/ 1935545 h 1943514"/>
              <a:gd name="connsiteX12" fmla="*/ 0 w 4524067"/>
              <a:gd name="connsiteY12" fmla="*/ 71054 h 1943514"/>
              <a:gd name="connsiteX13" fmla="*/ 71054 w 4524067"/>
              <a:gd name="connsiteY13" fmla="*/ 0 h 1943514"/>
              <a:gd name="connsiteX0" fmla="*/ 71054 w 4799095"/>
              <a:gd name="connsiteY0" fmla="*/ 0 h 1943514"/>
              <a:gd name="connsiteX1" fmla="*/ 4453013 w 4799095"/>
              <a:gd name="connsiteY1" fmla="*/ 0 h 1943514"/>
              <a:gd name="connsiteX2" fmla="*/ 4524067 w 4799095"/>
              <a:gd name="connsiteY2" fmla="*/ 71054 h 1943514"/>
              <a:gd name="connsiteX3" fmla="*/ 4522480 w 4799095"/>
              <a:gd name="connsiteY3" fmla="*/ 1547019 h 1943514"/>
              <a:gd name="connsiteX4" fmla="*/ 4524067 w 4799095"/>
              <a:gd name="connsiteY4" fmla="*/ 1604261 h 1943514"/>
              <a:gd name="connsiteX5" fmla="*/ 4481998 w 4799095"/>
              <a:gd name="connsiteY5" fmla="*/ 1606550 h 1943514"/>
              <a:gd name="connsiteX6" fmla="*/ 374342 w 4799095"/>
              <a:gd name="connsiteY6" fmla="*/ 1604261 h 1943514"/>
              <a:gd name="connsiteX7" fmla="*/ 374342 w 4799095"/>
              <a:gd name="connsiteY7" fmla="*/ 1604495 h 1943514"/>
              <a:gd name="connsiteX8" fmla="*/ 372031 w 4799095"/>
              <a:gd name="connsiteY8" fmla="*/ 1604262 h 1943514"/>
              <a:gd name="connsiteX9" fmla="*/ 7555 w 4799095"/>
              <a:gd name="connsiteY9" fmla="*/ 1901319 h 1943514"/>
              <a:gd name="connsiteX10" fmla="*/ 3301 w 4799095"/>
              <a:gd name="connsiteY10" fmla="*/ 1943514 h 1943514"/>
              <a:gd name="connsiteX11" fmla="*/ 0 w 4799095"/>
              <a:gd name="connsiteY11" fmla="*/ 1935545 h 1943514"/>
              <a:gd name="connsiteX12" fmla="*/ 0 w 4799095"/>
              <a:gd name="connsiteY12" fmla="*/ 71054 h 1943514"/>
              <a:gd name="connsiteX13" fmla="*/ 71054 w 4799095"/>
              <a:gd name="connsiteY13" fmla="*/ 0 h 1943514"/>
              <a:gd name="connsiteX0" fmla="*/ 71054 w 4798479"/>
              <a:gd name="connsiteY0" fmla="*/ 0 h 1943514"/>
              <a:gd name="connsiteX1" fmla="*/ 4453013 w 4798479"/>
              <a:gd name="connsiteY1" fmla="*/ 0 h 1943514"/>
              <a:gd name="connsiteX2" fmla="*/ 4524067 w 4798479"/>
              <a:gd name="connsiteY2" fmla="*/ 71054 h 1943514"/>
              <a:gd name="connsiteX3" fmla="*/ 4522480 w 4798479"/>
              <a:gd name="connsiteY3" fmla="*/ 1547019 h 1943514"/>
              <a:gd name="connsiteX4" fmla="*/ 4481998 w 4798479"/>
              <a:gd name="connsiteY4" fmla="*/ 1606550 h 1943514"/>
              <a:gd name="connsiteX5" fmla="*/ 374342 w 4798479"/>
              <a:gd name="connsiteY5" fmla="*/ 1604261 h 1943514"/>
              <a:gd name="connsiteX6" fmla="*/ 374342 w 4798479"/>
              <a:gd name="connsiteY6" fmla="*/ 1604495 h 1943514"/>
              <a:gd name="connsiteX7" fmla="*/ 372031 w 4798479"/>
              <a:gd name="connsiteY7" fmla="*/ 1604262 h 1943514"/>
              <a:gd name="connsiteX8" fmla="*/ 7555 w 4798479"/>
              <a:gd name="connsiteY8" fmla="*/ 1901319 h 1943514"/>
              <a:gd name="connsiteX9" fmla="*/ 3301 w 4798479"/>
              <a:gd name="connsiteY9" fmla="*/ 1943514 h 1943514"/>
              <a:gd name="connsiteX10" fmla="*/ 0 w 4798479"/>
              <a:gd name="connsiteY10" fmla="*/ 1935545 h 1943514"/>
              <a:gd name="connsiteX11" fmla="*/ 0 w 4798479"/>
              <a:gd name="connsiteY11" fmla="*/ 71054 h 1943514"/>
              <a:gd name="connsiteX12" fmla="*/ 71054 w 4798479"/>
              <a:gd name="connsiteY12" fmla="*/ 0 h 1943514"/>
              <a:gd name="connsiteX0" fmla="*/ 71054 w 4801282"/>
              <a:gd name="connsiteY0" fmla="*/ 0 h 1943514"/>
              <a:gd name="connsiteX1" fmla="*/ 4453013 w 4801282"/>
              <a:gd name="connsiteY1" fmla="*/ 0 h 1943514"/>
              <a:gd name="connsiteX2" fmla="*/ 4524067 w 4801282"/>
              <a:gd name="connsiteY2" fmla="*/ 71054 h 1943514"/>
              <a:gd name="connsiteX3" fmla="*/ 4522480 w 4801282"/>
              <a:gd name="connsiteY3" fmla="*/ 1547019 h 1943514"/>
              <a:gd name="connsiteX4" fmla="*/ 4481998 w 4801282"/>
              <a:gd name="connsiteY4" fmla="*/ 1606550 h 1943514"/>
              <a:gd name="connsiteX5" fmla="*/ 374342 w 4801282"/>
              <a:gd name="connsiteY5" fmla="*/ 1604261 h 1943514"/>
              <a:gd name="connsiteX6" fmla="*/ 374342 w 4801282"/>
              <a:gd name="connsiteY6" fmla="*/ 1604495 h 1943514"/>
              <a:gd name="connsiteX7" fmla="*/ 372031 w 4801282"/>
              <a:gd name="connsiteY7" fmla="*/ 1604262 h 1943514"/>
              <a:gd name="connsiteX8" fmla="*/ 7555 w 4801282"/>
              <a:gd name="connsiteY8" fmla="*/ 1901319 h 1943514"/>
              <a:gd name="connsiteX9" fmla="*/ 3301 w 4801282"/>
              <a:gd name="connsiteY9" fmla="*/ 1943514 h 1943514"/>
              <a:gd name="connsiteX10" fmla="*/ 0 w 4801282"/>
              <a:gd name="connsiteY10" fmla="*/ 1935545 h 1943514"/>
              <a:gd name="connsiteX11" fmla="*/ 0 w 4801282"/>
              <a:gd name="connsiteY11" fmla="*/ 71054 h 1943514"/>
              <a:gd name="connsiteX12" fmla="*/ 71054 w 4801282"/>
              <a:gd name="connsiteY12" fmla="*/ 0 h 1943514"/>
              <a:gd name="connsiteX0" fmla="*/ 71054 w 4527104"/>
              <a:gd name="connsiteY0" fmla="*/ 0 h 1943514"/>
              <a:gd name="connsiteX1" fmla="*/ 4453013 w 4527104"/>
              <a:gd name="connsiteY1" fmla="*/ 0 h 1943514"/>
              <a:gd name="connsiteX2" fmla="*/ 4524067 w 4527104"/>
              <a:gd name="connsiteY2" fmla="*/ 71054 h 1943514"/>
              <a:gd name="connsiteX3" fmla="*/ 4522480 w 4527104"/>
              <a:gd name="connsiteY3" fmla="*/ 1547019 h 1943514"/>
              <a:gd name="connsiteX4" fmla="*/ 4481998 w 4527104"/>
              <a:gd name="connsiteY4" fmla="*/ 1606550 h 1943514"/>
              <a:gd name="connsiteX5" fmla="*/ 374342 w 4527104"/>
              <a:gd name="connsiteY5" fmla="*/ 1604261 h 1943514"/>
              <a:gd name="connsiteX6" fmla="*/ 374342 w 4527104"/>
              <a:gd name="connsiteY6" fmla="*/ 1604495 h 1943514"/>
              <a:gd name="connsiteX7" fmla="*/ 372031 w 4527104"/>
              <a:gd name="connsiteY7" fmla="*/ 1604262 h 1943514"/>
              <a:gd name="connsiteX8" fmla="*/ 7555 w 4527104"/>
              <a:gd name="connsiteY8" fmla="*/ 1901319 h 1943514"/>
              <a:gd name="connsiteX9" fmla="*/ 3301 w 4527104"/>
              <a:gd name="connsiteY9" fmla="*/ 1943514 h 1943514"/>
              <a:gd name="connsiteX10" fmla="*/ 0 w 4527104"/>
              <a:gd name="connsiteY10" fmla="*/ 1935545 h 1943514"/>
              <a:gd name="connsiteX11" fmla="*/ 0 w 4527104"/>
              <a:gd name="connsiteY11" fmla="*/ 71054 h 1943514"/>
              <a:gd name="connsiteX12" fmla="*/ 71054 w 4527104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4067" h="1943514">
                <a:moveTo>
                  <a:pt x="71054" y="0"/>
                </a:moveTo>
                <a:lnTo>
                  <a:pt x="4453013" y="0"/>
                </a:lnTo>
                <a:cubicBezTo>
                  <a:pt x="4492255" y="0"/>
                  <a:pt x="4524067" y="31812"/>
                  <a:pt x="4524067" y="71054"/>
                </a:cubicBezTo>
                <a:cubicBezTo>
                  <a:pt x="4523538" y="552723"/>
                  <a:pt x="4522346" y="1479221"/>
                  <a:pt x="4522480" y="1516062"/>
                </a:cubicBezTo>
                <a:cubicBezTo>
                  <a:pt x="4522614" y="1552903"/>
                  <a:pt x="4525654" y="1606535"/>
                  <a:pt x="4458185" y="1608931"/>
                </a:cubicBezTo>
                <a:cubicBezTo>
                  <a:pt x="4390716" y="1611327"/>
                  <a:pt x="1735623" y="1605818"/>
                  <a:pt x="374342" y="1604261"/>
                </a:cubicBezTo>
                <a:lnTo>
                  <a:pt x="374342" y="1604495"/>
                </a:lnTo>
                <a:lnTo>
                  <a:pt x="372031" y="1604262"/>
                </a:lnTo>
                <a:cubicBezTo>
                  <a:pt x="192246" y="1604262"/>
                  <a:pt x="42246" y="1731789"/>
                  <a:pt x="7555" y="1901319"/>
                </a:cubicBezTo>
                <a:lnTo>
                  <a:pt x="3301" y="1943514"/>
                </a:lnTo>
                <a:lnTo>
                  <a:pt x="0" y="1935545"/>
                </a:lnTo>
                <a:lnTo>
                  <a:pt x="0" y="71054"/>
                </a:lnTo>
                <a:cubicBezTo>
                  <a:pt x="0" y="31812"/>
                  <a:pt x="31812" y="0"/>
                  <a:pt x="71054" y="0"/>
                </a:cubicBezTo>
                <a:close/>
              </a:path>
            </a:pathLst>
          </a:custGeom>
          <a:solidFill>
            <a:schemeClr val="tx2">
              <a:alpha val="85000"/>
            </a:schemeClr>
          </a:solidFill>
        </p:spPr>
        <p:txBody>
          <a:bodyPr wrap="square" lIns="360000" tIns="180000" rIns="576000" bIns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Klik om tekst in te voegen</a:t>
            </a:r>
          </a:p>
        </p:txBody>
      </p:sp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6C5C6C08-DDA7-4CC4-B473-244AE8EBA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B70BE4-B49B-4495-86FF-21BC09262938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66" name="Tijdelijke aanduiding voor tekst 3">
            <a:extLst>
              <a:ext uri="{FF2B5EF4-FFF2-40B4-BE49-F238E27FC236}">
                <a16:creationId xmlns:a16="http://schemas.microsoft.com/office/drawing/2014/main" id="{04EB488E-1D5D-4652-9678-D82AC0E2590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328332"/>
            <a:ext cx="1891560" cy="80066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dirty="0"/>
          </a:p>
        </p:txBody>
      </p:sp>
      <p:sp>
        <p:nvSpPr>
          <p:cNvPr id="8" name="Tekstvak 7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1"/>
                </a:solidFill>
              </a:rPr>
              <a:t>© Liander;</a:t>
            </a:r>
            <a:r>
              <a:rPr lang="nl-NL" sz="900" baseline="0" dirty="0">
                <a:solidFill>
                  <a:schemeClr val="bg1"/>
                </a:solidFill>
              </a:rPr>
              <a:t> vertrouwelijk</a:t>
            </a:r>
            <a:endParaRPr lang="nl-N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99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Bal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44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3" name="Tijdelijke aanduiding voor voettekst 4">
            <a:extLst>
              <a:ext uri="{FF2B5EF4-FFF2-40B4-BE49-F238E27FC236}">
                <a16:creationId xmlns:a16="http://schemas.microsoft.com/office/drawing/2014/main" id="{3FD2C40F-5ED0-4573-8F6F-31F0DA9D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34" name="Tijdelijke aanduiding voor dianummer 5">
            <a:extLst>
              <a:ext uri="{FF2B5EF4-FFF2-40B4-BE49-F238E27FC236}">
                <a16:creationId xmlns:a16="http://schemas.microsoft.com/office/drawing/2014/main" id="{FDCACBC6-40CE-484B-AC87-549D0BAA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42875" cy="2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4" name="Tijdelijke aanduiding voor verticale tekst 2">
            <a:extLst>
              <a:ext uri="{FF2B5EF4-FFF2-40B4-BE49-F238E27FC236}">
                <a16:creationId xmlns:a16="http://schemas.microsoft.com/office/drawing/2014/main" id="{1D71B8A2-5FF8-4862-BD63-087FD3B538C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-3172" y="1347077"/>
            <a:ext cx="12195172" cy="1458522"/>
          </a:xfrm>
          <a:solidFill>
            <a:schemeClr val="tx2">
              <a:alpha val="82000"/>
            </a:schemeClr>
          </a:solidFill>
        </p:spPr>
        <p:txBody>
          <a:bodyPr vert="horz" lIns="216000" tIns="180000" rIns="216000" bIns="180000" rtlCol="0" anchor="ctr">
            <a:normAutofit/>
          </a:bodyPr>
          <a:lstStyle>
            <a:lvl1pPr marL="0" indent="0" algn="ctr">
              <a:buFontTx/>
              <a:buNone/>
              <a:defRPr lang="en-US" sz="3600" b="0" baseline="0" noProof="0" dirty="0">
                <a:solidFill>
                  <a:schemeClr val="bg1"/>
                </a:solidFill>
              </a:defRPr>
            </a:lvl1pPr>
            <a:lvl2pPr>
              <a:defRPr lang="en-US" noProof="0" dirty="0">
                <a:solidFill>
                  <a:schemeClr val="bg1"/>
                </a:solidFill>
              </a:defRPr>
            </a:lvl2pPr>
            <a:lvl3pPr>
              <a:defRPr lang="en-US" noProof="0" dirty="0">
                <a:solidFill>
                  <a:schemeClr val="bg1"/>
                </a:solidFill>
              </a:defRPr>
            </a:lvl3pPr>
            <a:lvl4pPr>
              <a:defRPr lang="en-US" noProof="0" dirty="0">
                <a:solidFill>
                  <a:schemeClr val="bg1"/>
                </a:solidFill>
              </a:defRPr>
            </a:lvl4pPr>
            <a:lvl5pPr algn="ctr">
              <a:defRPr lang="en-US" sz="3600" b="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Klik om tekst in te voegen</a:t>
            </a:r>
          </a:p>
        </p:txBody>
      </p:sp>
      <p:sp>
        <p:nvSpPr>
          <p:cNvPr id="15" name="Tijdelijke aanduiding voor datum 3">
            <a:extLst>
              <a:ext uri="{FF2B5EF4-FFF2-40B4-BE49-F238E27FC236}">
                <a16:creationId xmlns:a16="http://schemas.microsoft.com/office/drawing/2014/main" id="{C4AEE98B-5CA5-411B-9688-928C7F70C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9D2A1-BCAF-464A-ADBC-F90E2254D093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66" name="Tijdelijke aanduiding voor tekst 3">
            <a:extLst>
              <a:ext uri="{FF2B5EF4-FFF2-40B4-BE49-F238E27FC236}">
                <a16:creationId xmlns:a16="http://schemas.microsoft.com/office/drawing/2014/main" id="{A4956C2C-95FD-447A-BD1F-81754DAF60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328332"/>
            <a:ext cx="1891560" cy="80066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dirty="0"/>
          </a:p>
        </p:txBody>
      </p:sp>
      <p:sp>
        <p:nvSpPr>
          <p:cNvPr id="8" name="Tekstvak 7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1"/>
                </a:solidFill>
              </a:rPr>
              <a:t>© Liander;</a:t>
            </a:r>
            <a:r>
              <a:rPr lang="nl-NL" sz="900" baseline="0" dirty="0">
                <a:solidFill>
                  <a:schemeClr val="bg1"/>
                </a:solidFill>
              </a:rPr>
              <a:t> vertrouwelijk</a:t>
            </a:r>
            <a:endParaRPr lang="nl-N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23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8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467110"/>
            <a:ext cx="12175901" cy="5390890"/>
          </a:xfrm>
          <a:solidFill>
            <a:schemeClr val="bg1">
              <a:lumMod val="95000"/>
            </a:schemeClr>
          </a:solidFill>
        </p:spPr>
        <p:txBody>
          <a:bodyPr tIns="108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30" name="Tijdelijke aanduiding voor voettekst 4">
            <a:extLst>
              <a:ext uri="{FF2B5EF4-FFF2-40B4-BE49-F238E27FC236}">
                <a16:creationId xmlns:a16="http://schemas.microsoft.com/office/drawing/2014/main" id="{1DA20FBD-9D0F-4EAB-B12C-126591D8B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D6644E39-2AF2-4EA0-9C3F-28C89D5A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67471" cy="2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5" name="Tijdelijke aanduiding voor datum 3">
            <a:extLst>
              <a:ext uri="{FF2B5EF4-FFF2-40B4-BE49-F238E27FC236}">
                <a16:creationId xmlns:a16="http://schemas.microsoft.com/office/drawing/2014/main" id="{B4AED1A4-683A-4021-8F91-6EB13C244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59124-FA22-4DE2-958C-6848B49C8891}" type="datetime1">
              <a:rPr lang="nl-NL" noProof="0" smtClean="0"/>
              <a:t>21-7-2021</a:t>
            </a:fld>
            <a:endParaRPr lang="nl-NL" noProof="0"/>
          </a:p>
        </p:txBody>
      </p:sp>
      <p:pic>
        <p:nvPicPr>
          <p:cNvPr id="59" name="Afbeelding 58">
            <a:extLst>
              <a:ext uri="{FF2B5EF4-FFF2-40B4-BE49-F238E27FC236}">
                <a16:creationId xmlns:a16="http://schemas.microsoft.com/office/drawing/2014/main" id="{CD829B4D-4013-4C29-80CF-C4F2F1409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9" name="Tekstvak 8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1"/>
                </a:solidFill>
              </a:rPr>
              <a:t>© Liander;</a:t>
            </a:r>
            <a:r>
              <a:rPr lang="nl-NL" sz="900" baseline="0" dirty="0">
                <a:solidFill>
                  <a:schemeClr val="bg1"/>
                </a:solidFill>
              </a:rPr>
              <a:t> vertrouwelijk</a:t>
            </a:r>
            <a:endParaRPr lang="nl-N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56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vlak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302400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9231313" algn="l"/>
              </a:tabLst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30" name="Tijdelijke aanduiding voor voettekst 4">
            <a:extLst>
              <a:ext uri="{FF2B5EF4-FFF2-40B4-BE49-F238E27FC236}">
                <a16:creationId xmlns:a16="http://schemas.microsoft.com/office/drawing/2014/main" id="{1DA20FBD-9D0F-4EAB-B12C-126591D8B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D6644E39-2AF2-4EA0-9C3F-28C89D5A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36313" cy="2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28641602-EFC5-4A31-A66E-7D18FE4BC0D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87678" y="4266860"/>
            <a:ext cx="3940330" cy="1612398"/>
          </a:xfrm>
          <a:custGeom>
            <a:avLst/>
            <a:gdLst>
              <a:gd name="connsiteX0" fmla="*/ 0 w 3938778"/>
              <a:gd name="connsiteY0" fmla="*/ 84049 h 1609202"/>
              <a:gd name="connsiteX1" fmla="*/ 84049 w 3938778"/>
              <a:gd name="connsiteY1" fmla="*/ 0 h 1609202"/>
              <a:gd name="connsiteX2" fmla="*/ 3854729 w 3938778"/>
              <a:gd name="connsiteY2" fmla="*/ 0 h 1609202"/>
              <a:gd name="connsiteX3" fmla="*/ 3938778 w 3938778"/>
              <a:gd name="connsiteY3" fmla="*/ 84049 h 1609202"/>
              <a:gd name="connsiteX4" fmla="*/ 3938778 w 3938778"/>
              <a:gd name="connsiteY4" fmla="*/ 1525153 h 1609202"/>
              <a:gd name="connsiteX5" fmla="*/ 3854729 w 3938778"/>
              <a:gd name="connsiteY5" fmla="*/ 1609202 h 1609202"/>
              <a:gd name="connsiteX6" fmla="*/ 84049 w 3938778"/>
              <a:gd name="connsiteY6" fmla="*/ 1609202 h 1609202"/>
              <a:gd name="connsiteX7" fmla="*/ 0 w 3938778"/>
              <a:gd name="connsiteY7" fmla="*/ 1525153 h 1609202"/>
              <a:gd name="connsiteX8" fmla="*/ 0 w 3938778"/>
              <a:gd name="connsiteY8" fmla="*/ 84049 h 1609202"/>
              <a:gd name="connsiteX0" fmla="*/ 212359 w 4151137"/>
              <a:gd name="connsiteY0" fmla="*/ 126307 h 1651460"/>
              <a:gd name="connsiteX1" fmla="*/ 237486 w 4151137"/>
              <a:gd name="connsiteY1" fmla="*/ 63809 h 1651460"/>
              <a:gd name="connsiteX2" fmla="*/ 296408 w 4151137"/>
              <a:gd name="connsiteY2" fmla="*/ 42258 h 1651460"/>
              <a:gd name="connsiteX3" fmla="*/ 4067088 w 4151137"/>
              <a:gd name="connsiteY3" fmla="*/ 42258 h 1651460"/>
              <a:gd name="connsiteX4" fmla="*/ 4151137 w 4151137"/>
              <a:gd name="connsiteY4" fmla="*/ 126307 h 1651460"/>
              <a:gd name="connsiteX5" fmla="*/ 4151137 w 4151137"/>
              <a:gd name="connsiteY5" fmla="*/ 1567411 h 1651460"/>
              <a:gd name="connsiteX6" fmla="*/ 4067088 w 4151137"/>
              <a:gd name="connsiteY6" fmla="*/ 1651460 h 1651460"/>
              <a:gd name="connsiteX7" fmla="*/ 296408 w 4151137"/>
              <a:gd name="connsiteY7" fmla="*/ 1651460 h 1651460"/>
              <a:gd name="connsiteX8" fmla="*/ 212359 w 4151137"/>
              <a:gd name="connsiteY8" fmla="*/ 1567411 h 1651460"/>
              <a:gd name="connsiteX9" fmla="*/ 212359 w 4151137"/>
              <a:gd name="connsiteY9" fmla="*/ 126307 h 1651460"/>
              <a:gd name="connsiteX0" fmla="*/ 212359 w 4151137"/>
              <a:gd name="connsiteY0" fmla="*/ 84049 h 1609202"/>
              <a:gd name="connsiteX1" fmla="*/ 237486 w 4151137"/>
              <a:gd name="connsiteY1" fmla="*/ 21551 h 1609202"/>
              <a:gd name="connsiteX2" fmla="*/ 296408 w 4151137"/>
              <a:gd name="connsiteY2" fmla="*/ 0 h 1609202"/>
              <a:gd name="connsiteX3" fmla="*/ 4067088 w 4151137"/>
              <a:gd name="connsiteY3" fmla="*/ 0 h 1609202"/>
              <a:gd name="connsiteX4" fmla="*/ 4151137 w 4151137"/>
              <a:gd name="connsiteY4" fmla="*/ 84049 h 1609202"/>
              <a:gd name="connsiteX5" fmla="*/ 4151137 w 4151137"/>
              <a:gd name="connsiteY5" fmla="*/ 1525153 h 1609202"/>
              <a:gd name="connsiteX6" fmla="*/ 4067088 w 4151137"/>
              <a:gd name="connsiteY6" fmla="*/ 1609202 h 1609202"/>
              <a:gd name="connsiteX7" fmla="*/ 296408 w 4151137"/>
              <a:gd name="connsiteY7" fmla="*/ 1609202 h 1609202"/>
              <a:gd name="connsiteX8" fmla="*/ 212359 w 4151137"/>
              <a:gd name="connsiteY8" fmla="*/ 1525153 h 1609202"/>
              <a:gd name="connsiteX9" fmla="*/ 212359 w 4151137"/>
              <a:gd name="connsiteY9" fmla="*/ 84049 h 1609202"/>
              <a:gd name="connsiteX0" fmla="*/ 21 w 3938799"/>
              <a:gd name="connsiteY0" fmla="*/ 85645 h 1610798"/>
              <a:gd name="connsiteX1" fmla="*/ 25148 w 3938799"/>
              <a:gd name="connsiteY1" fmla="*/ 23147 h 1610798"/>
              <a:gd name="connsiteX2" fmla="*/ 84070 w 3938799"/>
              <a:gd name="connsiteY2" fmla="*/ 1596 h 1610798"/>
              <a:gd name="connsiteX3" fmla="*/ 3854750 w 3938799"/>
              <a:gd name="connsiteY3" fmla="*/ 1596 h 1610798"/>
              <a:gd name="connsiteX4" fmla="*/ 3938799 w 3938799"/>
              <a:gd name="connsiteY4" fmla="*/ 85645 h 1610798"/>
              <a:gd name="connsiteX5" fmla="*/ 3938799 w 3938799"/>
              <a:gd name="connsiteY5" fmla="*/ 1526749 h 1610798"/>
              <a:gd name="connsiteX6" fmla="*/ 3854750 w 3938799"/>
              <a:gd name="connsiteY6" fmla="*/ 1610798 h 1610798"/>
              <a:gd name="connsiteX7" fmla="*/ 84070 w 3938799"/>
              <a:gd name="connsiteY7" fmla="*/ 1610798 h 1610798"/>
              <a:gd name="connsiteX8" fmla="*/ 21 w 3938799"/>
              <a:gd name="connsiteY8" fmla="*/ 1526749 h 1610798"/>
              <a:gd name="connsiteX9" fmla="*/ 21 w 3938799"/>
              <a:gd name="connsiteY9" fmla="*/ 85645 h 1610798"/>
              <a:gd name="connsiteX0" fmla="*/ 221900 w 4160678"/>
              <a:gd name="connsiteY0" fmla="*/ 126307 h 1651460"/>
              <a:gd name="connsiteX1" fmla="*/ 220833 w 4160678"/>
              <a:gd name="connsiteY1" fmla="*/ 63809 h 1651460"/>
              <a:gd name="connsiteX2" fmla="*/ 305949 w 4160678"/>
              <a:gd name="connsiteY2" fmla="*/ 42258 h 1651460"/>
              <a:gd name="connsiteX3" fmla="*/ 4076629 w 4160678"/>
              <a:gd name="connsiteY3" fmla="*/ 42258 h 1651460"/>
              <a:gd name="connsiteX4" fmla="*/ 4160678 w 4160678"/>
              <a:gd name="connsiteY4" fmla="*/ 126307 h 1651460"/>
              <a:gd name="connsiteX5" fmla="*/ 4160678 w 4160678"/>
              <a:gd name="connsiteY5" fmla="*/ 1567411 h 1651460"/>
              <a:gd name="connsiteX6" fmla="*/ 4076629 w 4160678"/>
              <a:gd name="connsiteY6" fmla="*/ 1651460 h 1651460"/>
              <a:gd name="connsiteX7" fmla="*/ 305949 w 4160678"/>
              <a:gd name="connsiteY7" fmla="*/ 1651460 h 1651460"/>
              <a:gd name="connsiteX8" fmla="*/ 221900 w 4160678"/>
              <a:gd name="connsiteY8" fmla="*/ 1567411 h 1651460"/>
              <a:gd name="connsiteX9" fmla="*/ 221900 w 4160678"/>
              <a:gd name="connsiteY9" fmla="*/ 126307 h 1651460"/>
              <a:gd name="connsiteX0" fmla="*/ 222785 w 4161563"/>
              <a:gd name="connsiteY0" fmla="*/ 132298 h 1657451"/>
              <a:gd name="connsiteX1" fmla="*/ 219337 w 4161563"/>
              <a:gd name="connsiteY1" fmla="*/ 55513 h 1657451"/>
              <a:gd name="connsiteX2" fmla="*/ 306834 w 4161563"/>
              <a:gd name="connsiteY2" fmla="*/ 48249 h 1657451"/>
              <a:gd name="connsiteX3" fmla="*/ 4077514 w 4161563"/>
              <a:gd name="connsiteY3" fmla="*/ 48249 h 1657451"/>
              <a:gd name="connsiteX4" fmla="*/ 4161563 w 4161563"/>
              <a:gd name="connsiteY4" fmla="*/ 132298 h 1657451"/>
              <a:gd name="connsiteX5" fmla="*/ 4161563 w 4161563"/>
              <a:gd name="connsiteY5" fmla="*/ 1573402 h 1657451"/>
              <a:gd name="connsiteX6" fmla="*/ 4077514 w 4161563"/>
              <a:gd name="connsiteY6" fmla="*/ 1657451 h 1657451"/>
              <a:gd name="connsiteX7" fmla="*/ 306834 w 4161563"/>
              <a:gd name="connsiteY7" fmla="*/ 1657451 h 1657451"/>
              <a:gd name="connsiteX8" fmla="*/ 222785 w 4161563"/>
              <a:gd name="connsiteY8" fmla="*/ 1573402 h 1657451"/>
              <a:gd name="connsiteX9" fmla="*/ 222785 w 4161563"/>
              <a:gd name="connsiteY9" fmla="*/ 132298 h 1657451"/>
              <a:gd name="connsiteX0" fmla="*/ 8993 w 3947771"/>
              <a:gd name="connsiteY0" fmla="*/ 132298 h 1657451"/>
              <a:gd name="connsiteX1" fmla="*/ 5545 w 3947771"/>
              <a:gd name="connsiteY1" fmla="*/ 55513 h 1657451"/>
              <a:gd name="connsiteX2" fmla="*/ 93042 w 3947771"/>
              <a:gd name="connsiteY2" fmla="*/ 48249 h 1657451"/>
              <a:gd name="connsiteX3" fmla="*/ 3863722 w 3947771"/>
              <a:gd name="connsiteY3" fmla="*/ 48249 h 1657451"/>
              <a:gd name="connsiteX4" fmla="*/ 3947771 w 3947771"/>
              <a:gd name="connsiteY4" fmla="*/ 132298 h 1657451"/>
              <a:gd name="connsiteX5" fmla="*/ 3947771 w 3947771"/>
              <a:gd name="connsiteY5" fmla="*/ 1573402 h 1657451"/>
              <a:gd name="connsiteX6" fmla="*/ 3863722 w 3947771"/>
              <a:gd name="connsiteY6" fmla="*/ 1657451 h 1657451"/>
              <a:gd name="connsiteX7" fmla="*/ 93042 w 3947771"/>
              <a:gd name="connsiteY7" fmla="*/ 1657451 h 1657451"/>
              <a:gd name="connsiteX8" fmla="*/ 8993 w 3947771"/>
              <a:gd name="connsiteY8" fmla="*/ 1573402 h 1657451"/>
              <a:gd name="connsiteX9" fmla="*/ 8993 w 3947771"/>
              <a:gd name="connsiteY9" fmla="*/ 132298 h 1657451"/>
              <a:gd name="connsiteX0" fmla="*/ 9451 w 3948229"/>
              <a:gd name="connsiteY0" fmla="*/ 85220 h 1610373"/>
              <a:gd name="connsiteX1" fmla="*/ 6003 w 3948229"/>
              <a:gd name="connsiteY1" fmla="*/ 8435 h 1610373"/>
              <a:gd name="connsiteX2" fmla="*/ 93500 w 3948229"/>
              <a:gd name="connsiteY2" fmla="*/ 1171 h 1610373"/>
              <a:gd name="connsiteX3" fmla="*/ 3864180 w 3948229"/>
              <a:gd name="connsiteY3" fmla="*/ 1171 h 1610373"/>
              <a:gd name="connsiteX4" fmla="*/ 3948229 w 3948229"/>
              <a:gd name="connsiteY4" fmla="*/ 85220 h 1610373"/>
              <a:gd name="connsiteX5" fmla="*/ 3948229 w 3948229"/>
              <a:gd name="connsiteY5" fmla="*/ 1526324 h 1610373"/>
              <a:gd name="connsiteX6" fmla="*/ 3864180 w 3948229"/>
              <a:gd name="connsiteY6" fmla="*/ 1610373 h 1610373"/>
              <a:gd name="connsiteX7" fmla="*/ 93500 w 3948229"/>
              <a:gd name="connsiteY7" fmla="*/ 1610373 h 1610373"/>
              <a:gd name="connsiteX8" fmla="*/ 9451 w 3948229"/>
              <a:gd name="connsiteY8" fmla="*/ 1526324 h 1610373"/>
              <a:gd name="connsiteX9" fmla="*/ 9451 w 3948229"/>
              <a:gd name="connsiteY9" fmla="*/ 85220 h 1610373"/>
              <a:gd name="connsiteX0" fmla="*/ 9451 w 3948229"/>
              <a:gd name="connsiteY0" fmla="*/ 85220 h 1610373"/>
              <a:gd name="connsiteX1" fmla="*/ 6003 w 3948229"/>
              <a:gd name="connsiteY1" fmla="*/ 8435 h 1610373"/>
              <a:gd name="connsiteX2" fmla="*/ 93500 w 3948229"/>
              <a:gd name="connsiteY2" fmla="*/ 1171 h 1610373"/>
              <a:gd name="connsiteX3" fmla="*/ 3864180 w 3948229"/>
              <a:gd name="connsiteY3" fmla="*/ 1171 h 1610373"/>
              <a:gd name="connsiteX4" fmla="*/ 3948229 w 3948229"/>
              <a:gd name="connsiteY4" fmla="*/ 85220 h 1610373"/>
              <a:gd name="connsiteX5" fmla="*/ 3948229 w 3948229"/>
              <a:gd name="connsiteY5" fmla="*/ 1526324 h 1610373"/>
              <a:gd name="connsiteX6" fmla="*/ 3864180 w 3948229"/>
              <a:gd name="connsiteY6" fmla="*/ 1610373 h 1610373"/>
              <a:gd name="connsiteX7" fmla="*/ 93500 w 3948229"/>
              <a:gd name="connsiteY7" fmla="*/ 1610373 h 1610373"/>
              <a:gd name="connsiteX8" fmla="*/ 9451 w 3948229"/>
              <a:gd name="connsiteY8" fmla="*/ 1526324 h 1610373"/>
              <a:gd name="connsiteX9" fmla="*/ 9451 w 3948229"/>
              <a:gd name="connsiteY9" fmla="*/ 85220 h 1610373"/>
              <a:gd name="connsiteX0" fmla="*/ 12575 w 3951353"/>
              <a:gd name="connsiteY0" fmla="*/ 1632501 h 1716550"/>
              <a:gd name="connsiteX1" fmla="*/ 9127 w 3951353"/>
              <a:gd name="connsiteY1" fmla="*/ 114612 h 1716550"/>
              <a:gd name="connsiteX2" fmla="*/ 96624 w 3951353"/>
              <a:gd name="connsiteY2" fmla="*/ 107348 h 1716550"/>
              <a:gd name="connsiteX3" fmla="*/ 3867304 w 3951353"/>
              <a:gd name="connsiteY3" fmla="*/ 107348 h 1716550"/>
              <a:gd name="connsiteX4" fmla="*/ 3951353 w 3951353"/>
              <a:gd name="connsiteY4" fmla="*/ 191397 h 1716550"/>
              <a:gd name="connsiteX5" fmla="*/ 3951353 w 3951353"/>
              <a:gd name="connsiteY5" fmla="*/ 1632501 h 1716550"/>
              <a:gd name="connsiteX6" fmla="*/ 3867304 w 3951353"/>
              <a:gd name="connsiteY6" fmla="*/ 1716550 h 1716550"/>
              <a:gd name="connsiteX7" fmla="*/ 96624 w 3951353"/>
              <a:gd name="connsiteY7" fmla="*/ 1716550 h 1716550"/>
              <a:gd name="connsiteX8" fmla="*/ 12575 w 3951353"/>
              <a:gd name="connsiteY8" fmla="*/ 1632501 h 1716550"/>
              <a:gd name="connsiteX0" fmla="*/ 9770 w 3948548"/>
              <a:gd name="connsiteY0" fmla="*/ 1632631 h 1716680"/>
              <a:gd name="connsiteX1" fmla="*/ 6322 w 3948548"/>
              <a:gd name="connsiteY1" fmla="*/ 114742 h 1716680"/>
              <a:gd name="connsiteX2" fmla="*/ 93819 w 3948548"/>
              <a:gd name="connsiteY2" fmla="*/ 107478 h 1716680"/>
              <a:gd name="connsiteX3" fmla="*/ 3864499 w 3948548"/>
              <a:gd name="connsiteY3" fmla="*/ 107478 h 1716680"/>
              <a:gd name="connsiteX4" fmla="*/ 3948548 w 3948548"/>
              <a:gd name="connsiteY4" fmla="*/ 191527 h 1716680"/>
              <a:gd name="connsiteX5" fmla="*/ 3948548 w 3948548"/>
              <a:gd name="connsiteY5" fmla="*/ 1632631 h 1716680"/>
              <a:gd name="connsiteX6" fmla="*/ 3864499 w 3948548"/>
              <a:gd name="connsiteY6" fmla="*/ 1716680 h 1716680"/>
              <a:gd name="connsiteX7" fmla="*/ 93819 w 3948548"/>
              <a:gd name="connsiteY7" fmla="*/ 1716680 h 1716680"/>
              <a:gd name="connsiteX8" fmla="*/ 9770 w 3948548"/>
              <a:gd name="connsiteY8" fmla="*/ 1632631 h 1716680"/>
              <a:gd name="connsiteX0" fmla="*/ 6731 w 3945509"/>
              <a:gd name="connsiteY0" fmla="*/ 1632631 h 1780851"/>
              <a:gd name="connsiteX1" fmla="*/ 3283 w 3945509"/>
              <a:gd name="connsiteY1" fmla="*/ 114742 h 1780851"/>
              <a:gd name="connsiteX2" fmla="*/ 90780 w 3945509"/>
              <a:gd name="connsiteY2" fmla="*/ 107478 h 1780851"/>
              <a:gd name="connsiteX3" fmla="*/ 3861460 w 3945509"/>
              <a:gd name="connsiteY3" fmla="*/ 107478 h 1780851"/>
              <a:gd name="connsiteX4" fmla="*/ 3945509 w 3945509"/>
              <a:gd name="connsiteY4" fmla="*/ 191527 h 1780851"/>
              <a:gd name="connsiteX5" fmla="*/ 3945509 w 3945509"/>
              <a:gd name="connsiteY5" fmla="*/ 1632631 h 1780851"/>
              <a:gd name="connsiteX6" fmla="*/ 3861460 w 3945509"/>
              <a:gd name="connsiteY6" fmla="*/ 1716680 h 1780851"/>
              <a:gd name="connsiteX7" fmla="*/ 90780 w 3945509"/>
              <a:gd name="connsiteY7" fmla="*/ 1716680 h 1780851"/>
              <a:gd name="connsiteX8" fmla="*/ 6731 w 3945509"/>
              <a:gd name="connsiteY8" fmla="*/ 1632631 h 1780851"/>
              <a:gd name="connsiteX0" fmla="*/ 5635 w 3944413"/>
              <a:gd name="connsiteY0" fmla="*/ 1632631 h 1730124"/>
              <a:gd name="connsiteX1" fmla="*/ 2187 w 3944413"/>
              <a:gd name="connsiteY1" fmla="*/ 114742 h 1730124"/>
              <a:gd name="connsiteX2" fmla="*/ 89684 w 3944413"/>
              <a:gd name="connsiteY2" fmla="*/ 107478 h 1730124"/>
              <a:gd name="connsiteX3" fmla="*/ 3860364 w 3944413"/>
              <a:gd name="connsiteY3" fmla="*/ 107478 h 1730124"/>
              <a:gd name="connsiteX4" fmla="*/ 3944413 w 3944413"/>
              <a:gd name="connsiteY4" fmla="*/ 191527 h 1730124"/>
              <a:gd name="connsiteX5" fmla="*/ 3944413 w 3944413"/>
              <a:gd name="connsiteY5" fmla="*/ 1632631 h 1730124"/>
              <a:gd name="connsiteX6" fmla="*/ 3860364 w 3944413"/>
              <a:gd name="connsiteY6" fmla="*/ 1716680 h 1730124"/>
              <a:gd name="connsiteX7" fmla="*/ 89684 w 3944413"/>
              <a:gd name="connsiteY7" fmla="*/ 1716680 h 1730124"/>
              <a:gd name="connsiteX8" fmla="*/ 5635 w 3944413"/>
              <a:gd name="connsiteY8" fmla="*/ 1632631 h 1730124"/>
              <a:gd name="connsiteX0" fmla="*/ 6730 w 3945508"/>
              <a:gd name="connsiteY0" fmla="*/ 1632631 h 1718001"/>
              <a:gd name="connsiteX1" fmla="*/ 3282 w 3945508"/>
              <a:gd name="connsiteY1" fmla="*/ 114742 h 1718001"/>
              <a:gd name="connsiteX2" fmla="*/ 90779 w 3945508"/>
              <a:gd name="connsiteY2" fmla="*/ 107478 h 1718001"/>
              <a:gd name="connsiteX3" fmla="*/ 3861459 w 3945508"/>
              <a:gd name="connsiteY3" fmla="*/ 107478 h 1718001"/>
              <a:gd name="connsiteX4" fmla="*/ 3945508 w 3945508"/>
              <a:gd name="connsiteY4" fmla="*/ 191527 h 1718001"/>
              <a:gd name="connsiteX5" fmla="*/ 3945508 w 3945508"/>
              <a:gd name="connsiteY5" fmla="*/ 1632631 h 1718001"/>
              <a:gd name="connsiteX6" fmla="*/ 3861459 w 3945508"/>
              <a:gd name="connsiteY6" fmla="*/ 1716680 h 1718001"/>
              <a:gd name="connsiteX7" fmla="*/ 90779 w 3945508"/>
              <a:gd name="connsiteY7" fmla="*/ 1716680 h 1718001"/>
              <a:gd name="connsiteX8" fmla="*/ 6730 w 3945508"/>
              <a:gd name="connsiteY8" fmla="*/ 1632631 h 1718001"/>
              <a:gd name="connsiteX0" fmla="*/ 5541 w 3944319"/>
              <a:gd name="connsiteY0" fmla="*/ 1632631 h 1716680"/>
              <a:gd name="connsiteX1" fmla="*/ 2093 w 3944319"/>
              <a:gd name="connsiteY1" fmla="*/ 114742 h 1716680"/>
              <a:gd name="connsiteX2" fmla="*/ 89590 w 3944319"/>
              <a:gd name="connsiteY2" fmla="*/ 107478 h 1716680"/>
              <a:gd name="connsiteX3" fmla="*/ 3860270 w 3944319"/>
              <a:gd name="connsiteY3" fmla="*/ 107478 h 1716680"/>
              <a:gd name="connsiteX4" fmla="*/ 3944319 w 3944319"/>
              <a:gd name="connsiteY4" fmla="*/ 191527 h 1716680"/>
              <a:gd name="connsiteX5" fmla="*/ 3944319 w 3944319"/>
              <a:gd name="connsiteY5" fmla="*/ 1632631 h 1716680"/>
              <a:gd name="connsiteX6" fmla="*/ 3860270 w 3944319"/>
              <a:gd name="connsiteY6" fmla="*/ 1716680 h 1716680"/>
              <a:gd name="connsiteX7" fmla="*/ 89590 w 3944319"/>
              <a:gd name="connsiteY7" fmla="*/ 1716680 h 1716680"/>
              <a:gd name="connsiteX8" fmla="*/ 5541 w 3944319"/>
              <a:gd name="connsiteY8" fmla="*/ 1632631 h 1716680"/>
              <a:gd name="connsiteX0" fmla="*/ 4066 w 3942844"/>
              <a:gd name="connsiteY0" fmla="*/ 1541301 h 1625350"/>
              <a:gd name="connsiteX1" fmla="*/ 618 w 3942844"/>
              <a:gd name="connsiteY1" fmla="*/ 23412 h 1625350"/>
              <a:gd name="connsiteX2" fmla="*/ 88115 w 3942844"/>
              <a:gd name="connsiteY2" fmla="*/ 16148 h 1625350"/>
              <a:gd name="connsiteX3" fmla="*/ 3858795 w 3942844"/>
              <a:gd name="connsiteY3" fmla="*/ 16148 h 1625350"/>
              <a:gd name="connsiteX4" fmla="*/ 3942844 w 3942844"/>
              <a:gd name="connsiteY4" fmla="*/ 100197 h 1625350"/>
              <a:gd name="connsiteX5" fmla="*/ 3942844 w 3942844"/>
              <a:gd name="connsiteY5" fmla="*/ 1541301 h 1625350"/>
              <a:gd name="connsiteX6" fmla="*/ 3858795 w 3942844"/>
              <a:gd name="connsiteY6" fmla="*/ 1625350 h 1625350"/>
              <a:gd name="connsiteX7" fmla="*/ 88115 w 3942844"/>
              <a:gd name="connsiteY7" fmla="*/ 1625350 h 1625350"/>
              <a:gd name="connsiteX8" fmla="*/ 4066 w 3942844"/>
              <a:gd name="connsiteY8" fmla="*/ 1541301 h 1625350"/>
              <a:gd name="connsiteX0" fmla="*/ 4276 w 3943054"/>
              <a:gd name="connsiteY0" fmla="*/ 1541301 h 1625350"/>
              <a:gd name="connsiteX1" fmla="*/ 828 w 3943054"/>
              <a:gd name="connsiteY1" fmla="*/ 23412 h 1625350"/>
              <a:gd name="connsiteX2" fmla="*/ 88325 w 3943054"/>
              <a:gd name="connsiteY2" fmla="*/ 16148 h 1625350"/>
              <a:gd name="connsiteX3" fmla="*/ 3859005 w 3943054"/>
              <a:gd name="connsiteY3" fmla="*/ 16148 h 1625350"/>
              <a:gd name="connsiteX4" fmla="*/ 3943054 w 3943054"/>
              <a:gd name="connsiteY4" fmla="*/ 100197 h 1625350"/>
              <a:gd name="connsiteX5" fmla="*/ 3943054 w 3943054"/>
              <a:gd name="connsiteY5" fmla="*/ 1541301 h 1625350"/>
              <a:gd name="connsiteX6" fmla="*/ 3859005 w 3943054"/>
              <a:gd name="connsiteY6" fmla="*/ 1625350 h 1625350"/>
              <a:gd name="connsiteX7" fmla="*/ 88325 w 3943054"/>
              <a:gd name="connsiteY7" fmla="*/ 1625350 h 1625350"/>
              <a:gd name="connsiteX8" fmla="*/ 4276 w 3943054"/>
              <a:gd name="connsiteY8" fmla="*/ 1541301 h 1625350"/>
              <a:gd name="connsiteX0" fmla="*/ 3584 w 3942362"/>
              <a:gd name="connsiteY0" fmla="*/ 1541301 h 1625350"/>
              <a:gd name="connsiteX1" fmla="*/ 136 w 3942362"/>
              <a:gd name="connsiteY1" fmla="*/ 23412 h 1625350"/>
              <a:gd name="connsiteX2" fmla="*/ 87633 w 3942362"/>
              <a:gd name="connsiteY2" fmla="*/ 16148 h 1625350"/>
              <a:gd name="connsiteX3" fmla="*/ 3858313 w 3942362"/>
              <a:gd name="connsiteY3" fmla="*/ 16148 h 1625350"/>
              <a:gd name="connsiteX4" fmla="*/ 3942362 w 3942362"/>
              <a:gd name="connsiteY4" fmla="*/ 100197 h 1625350"/>
              <a:gd name="connsiteX5" fmla="*/ 3942362 w 3942362"/>
              <a:gd name="connsiteY5" fmla="*/ 1541301 h 1625350"/>
              <a:gd name="connsiteX6" fmla="*/ 3858313 w 3942362"/>
              <a:gd name="connsiteY6" fmla="*/ 1625350 h 1625350"/>
              <a:gd name="connsiteX7" fmla="*/ 87633 w 3942362"/>
              <a:gd name="connsiteY7" fmla="*/ 1625350 h 1625350"/>
              <a:gd name="connsiteX8" fmla="*/ 3584 w 3942362"/>
              <a:gd name="connsiteY8" fmla="*/ 1541301 h 1625350"/>
              <a:gd name="connsiteX0" fmla="*/ 4276 w 3943054"/>
              <a:gd name="connsiteY0" fmla="*/ 1525692 h 1609741"/>
              <a:gd name="connsiteX1" fmla="*/ 828 w 3943054"/>
              <a:gd name="connsiteY1" fmla="*/ 7803 h 1609741"/>
              <a:gd name="connsiteX2" fmla="*/ 88325 w 3943054"/>
              <a:gd name="connsiteY2" fmla="*/ 539 h 1609741"/>
              <a:gd name="connsiteX3" fmla="*/ 3859005 w 3943054"/>
              <a:gd name="connsiteY3" fmla="*/ 539 h 1609741"/>
              <a:gd name="connsiteX4" fmla="*/ 3943054 w 3943054"/>
              <a:gd name="connsiteY4" fmla="*/ 84588 h 1609741"/>
              <a:gd name="connsiteX5" fmla="*/ 3943054 w 3943054"/>
              <a:gd name="connsiteY5" fmla="*/ 1525692 h 1609741"/>
              <a:gd name="connsiteX6" fmla="*/ 3859005 w 3943054"/>
              <a:gd name="connsiteY6" fmla="*/ 1609741 h 1609741"/>
              <a:gd name="connsiteX7" fmla="*/ 88325 w 3943054"/>
              <a:gd name="connsiteY7" fmla="*/ 1609741 h 1609741"/>
              <a:gd name="connsiteX8" fmla="*/ 4276 w 3943054"/>
              <a:gd name="connsiteY8" fmla="*/ 1525692 h 1609741"/>
              <a:gd name="connsiteX0" fmla="*/ 3584 w 3942362"/>
              <a:gd name="connsiteY0" fmla="*/ 1525692 h 1609741"/>
              <a:gd name="connsiteX1" fmla="*/ 136 w 3942362"/>
              <a:gd name="connsiteY1" fmla="*/ 7803 h 1609741"/>
              <a:gd name="connsiteX2" fmla="*/ 87633 w 3942362"/>
              <a:gd name="connsiteY2" fmla="*/ 539 h 1609741"/>
              <a:gd name="connsiteX3" fmla="*/ 3858313 w 3942362"/>
              <a:gd name="connsiteY3" fmla="*/ 539 h 1609741"/>
              <a:gd name="connsiteX4" fmla="*/ 3942362 w 3942362"/>
              <a:gd name="connsiteY4" fmla="*/ 84588 h 1609741"/>
              <a:gd name="connsiteX5" fmla="*/ 3942362 w 3942362"/>
              <a:gd name="connsiteY5" fmla="*/ 1525692 h 1609741"/>
              <a:gd name="connsiteX6" fmla="*/ 3858313 w 3942362"/>
              <a:gd name="connsiteY6" fmla="*/ 1609741 h 1609741"/>
              <a:gd name="connsiteX7" fmla="*/ 87633 w 3942362"/>
              <a:gd name="connsiteY7" fmla="*/ 1609741 h 1609741"/>
              <a:gd name="connsiteX8" fmla="*/ 3584 w 3942362"/>
              <a:gd name="connsiteY8" fmla="*/ 1525692 h 1609741"/>
              <a:gd name="connsiteX0" fmla="*/ 3644 w 3942422"/>
              <a:gd name="connsiteY0" fmla="*/ 1525692 h 1609741"/>
              <a:gd name="connsiteX1" fmla="*/ 196 w 3942422"/>
              <a:gd name="connsiteY1" fmla="*/ 7803 h 1609741"/>
              <a:gd name="connsiteX2" fmla="*/ 87693 w 3942422"/>
              <a:gd name="connsiteY2" fmla="*/ 539 h 1609741"/>
              <a:gd name="connsiteX3" fmla="*/ 3858373 w 3942422"/>
              <a:gd name="connsiteY3" fmla="*/ 539 h 1609741"/>
              <a:gd name="connsiteX4" fmla="*/ 3942422 w 3942422"/>
              <a:gd name="connsiteY4" fmla="*/ 84588 h 1609741"/>
              <a:gd name="connsiteX5" fmla="*/ 3942422 w 3942422"/>
              <a:gd name="connsiteY5" fmla="*/ 1525692 h 1609741"/>
              <a:gd name="connsiteX6" fmla="*/ 3858373 w 3942422"/>
              <a:gd name="connsiteY6" fmla="*/ 1609741 h 1609741"/>
              <a:gd name="connsiteX7" fmla="*/ 87693 w 3942422"/>
              <a:gd name="connsiteY7" fmla="*/ 1609741 h 1609741"/>
              <a:gd name="connsiteX8" fmla="*/ 3644 w 3942422"/>
              <a:gd name="connsiteY8" fmla="*/ 1525692 h 1609741"/>
              <a:gd name="connsiteX0" fmla="*/ 225140 w 4163918"/>
              <a:gd name="connsiteY0" fmla="*/ 1528731 h 1674428"/>
              <a:gd name="connsiteX1" fmla="*/ 224074 w 4163918"/>
              <a:gd name="connsiteY1" fmla="*/ 3699 h 1674428"/>
              <a:gd name="connsiteX2" fmla="*/ 309189 w 4163918"/>
              <a:gd name="connsiteY2" fmla="*/ 3578 h 1674428"/>
              <a:gd name="connsiteX3" fmla="*/ 4079869 w 4163918"/>
              <a:gd name="connsiteY3" fmla="*/ 3578 h 1674428"/>
              <a:gd name="connsiteX4" fmla="*/ 4163918 w 4163918"/>
              <a:gd name="connsiteY4" fmla="*/ 87627 h 1674428"/>
              <a:gd name="connsiteX5" fmla="*/ 4163918 w 4163918"/>
              <a:gd name="connsiteY5" fmla="*/ 1528731 h 1674428"/>
              <a:gd name="connsiteX6" fmla="*/ 4079869 w 4163918"/>
              <a:gd name="connsiteY6" fmla="*/ 1612780 h 1674428"/>
              <a:gd name="connsiteX7" fmla="*/ 309189 w 4163918"/>
              <a:gd name="connsiteY7" fmla="*/ 1612780 h 1674428"/>
              <a:gd name="connsiteX8" fmla="*/ 225140 w 4163918"/>
              <a:gd name="connsiteY8" fmla="*/ 1528731 h 1674428"/>
              <a:gd name="connsiteX0" fmla="*/ 6880 w 3945658"/>
              <a:gd name="connsiteY0" fmla="*/ 1528731 h 1674428"/>
              <a:gd name="connsiteX1" fmla="*/ 5814 w 3945658"/>
              <a:gd name="connsiteY1" fmla="*/ 3699 h 1674428"/>
              <a:gd name="connsiteX2" fmla="*/ 90929 w 3945658"/>
              <a:gd name="connsiteY2" fmla="*/ 3578 h 1674428"/>
              <a:gd name="connsiteX3" fmla="*/ 3861609 w 3945658"/>
              <a:gd name="connsiteY3" fmla="*/ 3578 h 1674428"/>
              <a:gd name="connsiteX4" fmla="*/ 3945658 w 3945658"/>
              <a:gd name="connsiteY4" fmla="*/ 87627 h 1674428"/>
              <a:gd name="connsiteX5" fmla="*/ 3945658 w 3945658"/>
              <a:gd name="connsiteY5" fmla="*/ 1528731 h 1674428"/>
              <a:gd name="connsiteX6" fmla="*/ 3861609 w 3945658"/>
              <a:gd name="connsiteY6" fmla="*/ 1612780 h 1674428"/>
              <a:gd name="connsiteX7" fmla="*/ 90929 w 3945658"/>
              <a:gd name="connsiteY7" fmla="*/ 1612780 h 1674428"/>
              <a:gd name="connsiteX8" fmla="*/ 6880 w 3945658"/>
              <a:gd name="connsiteY8" fmla="*/ 1528731 h 1674428"/>
              <a:gd name="connsiteX0" fmla="*/ 225140 w 4163918"/>
              <a:gd name="connsiteY0" fmla="*/ 1526452 h 1671925"/>
              <a:gd name="connsiteX1" fmla="*/ 224074 w 4163918"/>
              <a:gd name="connsiteY1" fmla="*/ 4595 h 1671925"/>
              <a:gd name="connsiteX2" fmla="*/ 309189 w 4163918"/>
              <a:gd name="connsiteY2" fmla="*/ 1299 h 1671925"/>
              <a:gd name="connsiteX3" fmla="*/ 4079869 w 4163918"/>
              <a:gd name="connsiteY3" fmla="*/ 1299 h 1671925"/>
              <a:gd name="connsiteX4" fmla="*/ 4163918 w 4163918"/>
              <a:gd name="connsiteY4" fmla="*/ 85348 h 1671925"/>
              <a:gd name="connsiteX5" fmla="*/ 4163918 w 4163918"/>
              <a:gd name="connsiteY5" fmla="*/ 1526452 h 1671925"/>
              <a:gd name="connsiteX6" fmla="*/ 4079869 w 4163918"/>
              <a:gd name="connsiteY6" fmla="*/ 1610501 h 1671925"/>
              <a:gd name="connsiteX7" fmla="*/ 309189 w 4163918"/>
              <a:gd name="connsiteY7" fmla="*/ 1610501 h 1671925"/>
              <a:gd name="connsiteX8" fmla="*/ 225140 w 4163918"/>
              <a:gd name="connsiteY8" fmla="*/ 1526452 h 1671925"/>
              <a:gd name="connsiteX0" fmla="*/ 6880 w 3945658"/>
              <a:gd name="connsiteY0" fmla="*/ 1527596 h 1673069"/>
              <a:gd name="connsiteX1" fmla="*/ 5814 w 3945658"/>
              <a:gd name="connsiteY1" fmla="*/ 5739 h 1673069"/>
              <a:gd name="connsiteX2" fmla="*/ 90929 w 3945658"/>
              <a:gd name="connsiteY2" fmla="*/ 2443 h 1673069"/>
              <a:gd name="connsiteX3" fmla="*/ 3861609 w 3945658"/>
              <a:gd name="connsiteY3" fmla="*/ 2443 h 1673069"/>
              <a:gd name="connsiteX4" fmla="*/ 3945658 w 3945658"/>
              <a:gd name="connsiteY4" fmla="*/ 86492 h 1673069"/>
              <a:gd name="connsiteX5" fmla="*/ 3945658 w 3945658"/>
              <a:gd name="connsiteY5" fmla="*/ 1527596 h 1673069"/>
              <a:gd name="connsiteX6" fmla="*/ 3861609 w 3945658"/>
              <a:gd name="connsiteY6" fmla="*/ 1611645 h 1673069"/>
              <a:gd name="connsiteX7" fmla="*/ 90929 w 3945658"/>
              <a:gd name="connsiteY7" fmla="*/ 1611645 h 1673069"/>
              <a:gd name="connsiteX8" fmla="*/ 6880 w 3945658"/>
              <a:gd name="connsiteY8" fmla="*/ 1527596 h 1673069"/>
              <a:gd name="connsiteX0" fmla="*/ 4095 w 3942873"/>
              <a:gd name="connsiteY0" fmla="*/ 1527596 h 1611653"/>
              <a:gd name="connsiteX1" fmla="*/ 3029 w 3942873"/>
              <a:gd name="connsiteY1" fmla="*/ 5739 h 1611653"/>
              <a:gd name="connsiteX2" fmla="*/ 88144 w 3942873"/>
              <a:gd name="connsiteY2" fmla="*/ 2443 h 1611653"/>
              <a:gd name="connsiteX3" fmla="*/ 3858824 w 3942873"/>
              <a:gd name="connsiteY3" fmla="*/ 2443 h 1611653"/>
              <a:gd name="connsiteX4" fmla="*/ 3942873 w 3942873"/>
              <a:gd name="connsiteY4" fmla="*/ 86492 h 1611653"/>
              <a:gd name="connsiteX5" fmla="*/ 3942873 w 3942873"/>
              <a:gd name="connsiteY5" fmla="*/ 1527596 h 1611653"/>
              <a:gd name="connsiteX6" fmla="*/ 3858824 w 3942873"/>
              <a:gd name="connsiteY6" fmla="*/ 1611645 h 1611653"/>
              <a:gd name="connsiteX7" fmla="*/ 88144 w 3942873"/>
              <a:gd name="connsiteY7" fmla="*/ 1611645 h 1611653"/>
              <a:gd name="connsiteX8" fmla="*/ 4095 w 3942873"/>
              <a:gd name="connsiteY8" fmla="*/ 1527596 h 1611653"/>
              <a:gd name="connsiteX0" fmla="*/ 9512 w 3948290"/>
              <a:gd name="connsiteY0" fmla="*/ 1527596 h 1673069"/>
              <a:gd name="connsiteX1" fmla="*/ 8446 w 3948290"/>
              <a:gd name="connsiteY1" fmla="*/ 5739 h 1673069"/>
              <a:gd name="connsiteX2" fmla="*/ 93561 w 3948290"/>
              <a:gd name="connsiteY2" fmla="*/ 2443 h 1673069"/>
              <a:gd name="connsiteX3" fmla="*/ 3864241 w 3948290"/>
              <a:gd name="connsiteY3" fmla="*/ 2443 h 1673069"/>
              <a:gd name="connsiteX4" fmla="*/ 3948290 w 3948290"/>
              <a:gd name="connsiteY4" fmla="*/ 86492 h 1673069"/>
              <a:gd name="connsiteX5" fmla="*/ 3948290 w 3948290"/>
              <a:gd name="connsiteY5" fmla="*/ 1527596 h 1673069"/>
              <a:gd name="connsiteX6" fmla="*/ 3864241 w 3948290"/>
              <a:gd name="connsiteY6" fmla="*/ 1611645 h 1673069"/>
              <a:gd name="connsiteX7" fmla="*/ 129280 w 3948290"/>
              <a:gd name="connsiteY7" fmla="*/ 1611645 h 1673069"/>
              <a:gd name="connsiteX8" fmla="*/ 9512 w 3948290"/>
              <a:gd name="connsiteY8" fmla="*/ 1527596 h 1673069"/>
              <a:gd name="connsiteX0" fmla="*/ 3242 w 3942020"/>
              <a:gd name="connsiteY0" fmla="*/ 1527596 h 1614938"/>
              <a:gd name="connsiteX1" fmla="*/ 2176 w 3942020"/>
              <a:gd name="connsiteY1" fmla="*/ 5739 h 1614938"/>
              <a:gd name="connsiteX2" fmla="*/ 87291 w 3942020"/>
              <a:gd name="connsiteY2" fmla="*/ 2443 h 1614938"/>
              <a:gd name="connsiteX3" fmla="*/ 3857971 w 3942020"/>
              <a:gd name="connsiteY3" fmla="*/ 2443 h 1614938"/>
              <a:gd name="connsiteX4" fmla="*/ 3942020 w 3942020"/>
              <a:gd name="connsiteY4" fmla="*/ 86492 h 1614938"/>
              <a:gd name="connsiteX5" fmla="*/ 3942020 w 3942020"/>
              <a:gd name="connsiteY5" fmla="*/ 1527596 h 1614938"/>
              <a:gd name="connsiteX6" fmla="*/ 3857971 w 3942020"/>
              <a:gd name="connsiteY6" fmla="*/ 1611645 h 1614938"/>
              <a:gd name="connsiteX7" fmla="*/ 123010 w 3942020"/>
              <a:gd name="connsiteY7" fmla="*/ 1611645 h 1614938"/>
              <a:gd name="connsiteX8" fmla="*/ 3242 w 3942020"/>
              <a:gd name="connsiteY8" fmla="*/ 1527596 h 1614938"/>
              <a:gd name="connsiteX0" fmla="*/ 1552 w 3940330"/>
              <a:gd name="connsiteY0" fmla="*/ 1527596 h 1612398"/>
              <a:gd name="connsiteX1" fmla="*/ 486 w 3940330"/>
              <a:gd name="connsiteY1" fmla="*/ 5739 h 1612398"/>
              <a:gd name="connsiteX2" fmla="*/ 85601 w 3940330"/>
              <a:gd name="connsiteY2" fmla="*/ 2443 h 1612398"/>
              <a:gd name="connsiteX3" fmla="*/ 3856281 w 3940330"/>
              <a:gd name="connsiteY3" fmla="*/ 2443 h 1612398"/>
              <a:gd name="connsiteX4" fmla="*/ 3940330 w 3940330"/>
              <a:gd name="connsiteY4" fmla="*/ 86492 h 1612398"/>
              <a:gd name="connsiteX5" fmla="*/ 3940330 w 3940330"/>
              <a:gd name="connsiteY5" fmla="*/ 1527596 h 1612398"/>
              <a:gd name="connsiteX6" fmla="*/ 3856281 w 3940330"/>
              <a:gd name="connsiteY6" fmla="*/ 1611645 h 1612398"/>
              <a:gd name="connsiteX7" fmla="*/ 121320 w 3940330"/>
              <a:gd name="connsiteY7" fmla="*/ 1611645 h 1612398"/>
              <a:gd name="connsiteX8" fmla="*/ 1552 w 3940330"/>
              <a:gd name="connsiteY8" fmla="*/ 1527596 h 161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0330" h="1612398">
                <a:moveTo>
                  <a:pt x="1552" y="1527596"/>
                </a:moveTo>
                <a:cubicBezTo>
                  <a:pt x="463" y="1429014"/>
                  <a:pt x="-671" y="14002"/>
                  <a:pt x="486" y="5739"/>
                </a:cubicBezTo>
                <a:cubicBezTo>
                  <a:pt x="1643" y="-2524"/>
                  <a:pt x="8119" y="-183"/>
                  <a:pt x="85601" y="2443"/>
                </a:cubicBezTo>
                <a:cubicBezTo>
                  <a:pt x="163083" y="5069"/>
                  <a:pt x="2599388" y="2443"/>
                  <a:pt x="3856281" y="2443"/>
                </a:cubicBezTo>
                <a:cubicBezTo>
                  <a:pt x="3902700" y="2443"/>
                  <a:pt x="3940330" y="40073"/>
                  <a:pt x="3940330" y="86492"/>
                </a:cubicBezTo>
                <a:lnTo>
                  <a:pt x="3940330" y="1527596"/>
                </a:lnTo>
                <a:cubicBezTo>
                  <a:pt x="3940330" y="1574015"/>
                  <a:pt x="3902700" y="1611645"/>
                  <a:pt x="3856281" y="1611645"/>
                </a:cubicBezTo>
                <a:lnTo>
                  <a:pt x="121320" y="1611645"/>
                </a:lnTo>
                <a:cubicBezTo>
                  <a:pt x="74901" y="1611645"/>
                  <a:pt x="2641" y="1626178"/>
                  <a:pt x="1552" y="1527596"/>
                </a:cubicBez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vert="horz" lIns="360000" tIns="252000" rIns="360000" bIns="360000" rtlCol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l-NL" sz="2400" b="0" dirty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70000"/>
              </a:lnSpc>
              <a:defRPr lang="nl-NL" dirty="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70000"/>
              </a:lnSpc>
              <a:defRPr lang="nl-NL" dirty="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70000"/>
              </a:lnSpc>
              <a:defRPr lang="nl-NL" sz="2400" dirty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70000"/>
              </a:lnSpc>
              <a:defRPr lang="nl-NL" b="0" dirty="0">
                <a:solidFill>
                  <a:schemeClr val="bg1"/>
                </a:solidFill>
              </a:defRPr>
            </a:lvl5pPr>
            <a:lvl6pPr>
              <a:lnSpc>
                <a:spcPct val="70000"/>
              </a:lnSpc>
              <a:defRPr lang="nl-NL" dirty="0"/>
            </a:lvl6pPr>
          </a:lstStyle>
          <a:p>
            <a:pPr lvl="0"/>
            <a:r>
              <a:rPr lang="nl-NL" noProof="0" dirty="0"/>
              <a:t>Klik om tekst in te voegen</a:t>
            </a:r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272E1BA3-CCCF-465D-9A0D-4F665A96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0A5A8C-9EFD-4AD5-BD15-C5E0C8E9E405}" type="datetime1">
              <a:rPr lang="nl-NL" noProof="0" smtClean="0"/>
              <a:t>21-7-2021</a:t>
            </a:fld>
            <a:endParaRPr lang="nl-NL" noProof="0"/>
          </a:p>
        </p:txBody>
      </p:sp>
      <p:pic>
        <p:nvPicPr>
          <p:cNvPr id="68" name="Afbeelding 67">
            <a:extLst>
              <a:ext uri="{FF2B5EF4-FFF2-40B4-BE49-F238E27FC236}">
                <a16:creationId xmlns:a16="http://schemas.microsoft.com/office/drawing/2014/main" id="{C7F23BAD-09D9-4D71-9A55-ADE82665C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11" name="Tekstvak 10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1"/>
                </a:solidFill>
              </a:rPr>
              <a:t>© Liander;</a:t>
            </a:r>
            <a:r>
              <a:rPr lang="nl-NL" sz="900" baseline="0" dirty="0">
                <a:solidFill>
                  <a:schemeClr val="bg1"/>
                </a:solidFill>
              </a:rPr>
              <a:t> vertrouwelijk</a:t>
            </a:r>
            <a:endParaRPr lang="nl-N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60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1">
            <a:extLst>
              <a:ext uri="{FF2B5EF4-FFF2-40B4-BE49-F238E27FC236}">
                <a16:creationId xmlns:a16="http://schemas.microsoft.com/office/drawing/2014/main" id="{6FC02832-6172-4872-830B-0E200141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92B3C0DD-4B30-41A4-ACF0-43DCC142EE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8" name="Tijdelijke aanduiding voor voettekst 4">
            <a:extLst>
              <a:ext uri="{FF2B5EF4-FFF2-40B4-BE49-F238E27FC236}">
                <a16:creationId xmlns:a16="http://schemas.microsoft.com/office/drawing/2014/main" id="{A767B2FF-AFB7-4C77-9D83-2891D49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59" name="Tijdelijke aanduiding voor dianummer 5">
            <a:extLst>
              <a:ext uri="{FF2B5EF4-FFF2-40B4-BE49-F238E27FC236}">
                <a16:creationId xmlns:a16="http://schemas.microsoft.com/office/drawing/2014/main" id="{9A2D0BED-D586-4A0C-92B4-0B9B6214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37900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7132B7D-5165-4EF7-9B98-0281F140107D}"/>
              </a:ext>
            </a:extLst>
          </p:cNvPr>
          <p:cNvCxnSpPr/>
          <p:nvPr userDrawn="1"/>
        </p:nvCxnSpPr>
        <p:spPr>
          <a:xfrm>
            <a:off x="6095998" y="1467110"/>
            <a:ext cx="0" cy="432075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54DA91E-C842-4007-B98B-6B2243FE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19707B42-73DA-42CB-A5E3-8DE983276932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208" name="Tijdelijke aanduiding voor grafiek 7">
            <a:extLst>
              <a:ext uri="{FF2B5EF4-FFF2-40B4-BE49-F238E27FC236}">
                <a16:creationId xmlns:a16="http://schemas.microsoft.com/office/drawing/2014/main" id="{850783B6-C90B-4AAA-90BA-1DAFC9F22AA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515099" y="1467111"/>
            <a:ext cx="5168610" cy="4320756"/>
          </a:xfrm>
          <a:solidFill>
            <a:schemeClr val="bg1">
              <a:lumMod val="95000"/>
            </a:schemeClr>
          </a:solidFill>
        </p:spPr>
        <p:txBody>
          <a:bodyPr tIns="288000" bIns="1440000"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12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grafiek in te voegen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AE8251-BA1F-4B6F-B210-0675BB1002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712" y="1467111"/>
            <a:ext cx="5180400" cy="43207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Header</a:t>
            </a:r>
          </a:p>
          <a:p>
            <a:pPr lvl="1"/>
            <a:r>
              <a:rPr lang="nl-NL" noProof="0" dirty="0"/>
              <a:t>Platte tekst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3"/>
            <a:r>
              <a:rPr lang="nl-NL" noProof="0" dirty="0"/>
              <a:t>Sub-bullet#2</a:t>
            </a:r>
          </a:p>
          <a:p>
            <a:pPr lvl="4"/>
            <a:r>
              <a:rPr lang="nl-NL" noProof="0" dirty="0"/>
              <a:t>Nummer-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/>
              <a:t>Sub-bullet#3</a:t>
            </a:r>
          </a:p>
          <a:p>
            <a:pPr lvl="6"/>
            <a:r>
              <a:rPr lang="nl-NL" noProof="0" dirty="0"/>
              <a:t>Platte tekst2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#4</a:t>
            </a:r>
          </a:p>
          <a:p>
            <a:pPr lvl="8"/>
            <a:r>
              <a:rPr lang="nl-NL" noProof="0" dirty="0"/>
              <a:t>Header2</a:t>
            </a:r>
          </a:p>
        </p:txBody>
      </p:sp>
      <p:pic>
        <p:nvPicPr>
          <p:cNvPr id="250" name="Afbeelding 249">
            <a:extLst>
              <a:ext uri="{FF2B5EF4-FFF2-40B4-BE49-F238E27FC236}">
                <a16:creationId xmlns:a16="http://schemas.microsoft.com/office/drawing/2014/main" id="{B7333475-27ED-427D-91B5-0755C377F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11" name="Tekstvak 10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87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1">
            <a:extLst>
              <a:ext uri="{FF2B5EF4-FFF2-40B4-BE49-F238E27FC236}">
                <a16:creationId xmlns:a16="http://schemas.microsoft.com/office/drawing/2014/main" id="{87553EBB-B807-40D8-8ED2-0562C9B37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 dirty="0"/>
              <a:t>Koptitel</a:t>
            </a:r>
          </a:p>
        </p:txBody>
      </p:sp>
      <p:sp>
        <p:nvSpPr>
          <p:cNvPr id="39" name="Tijdelijke aanduiding voor tekst 14">
            <a:extLst>
              <a:ext uri="{FF2B5EF4-FFF2-40B4-BE49-F238E27FC236}">
                <a16:creationId xmlns:a16="http://schemas.microsoft.com/office/drawing/2014/main" id="{C209BF21-5280-447B-A53B-6C6365D818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 dirty="0"/>
              <a:t>Ondertitel</a:t>
            </a:r>
          </a:p>
        </p:txBody>
      </p:sp>
      <p:sp>
        <p:nvSpPr>
          <p:cNvPr id="56" name="Tijdelijke aanduiding voor voettekst 4">
            <a:extLst>
              <a:ext uri="{FF2B5EF4-FFF2-40B4-BE49-F238E27FC236}">
                <a16:creationId xmlns:a16="http://schemas.microsoft.com/office/drawing/2014/main" id="{791AE8B8-F5E6-4264-A78D-66A28830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uw voettekst</a:t>
            </a:r>
          </a:p>
        </p:txBody>
      </p:sp>
      <p:sp>
        <p:nvSpPr>
          <p:cNvPr id="57" name="Tijdelijke aanduiding voor dianummer 5">
            <a:extLst>
              <a:ext uri="{FF2B5EF4-FFF2-40B4-BE49-F238E27FC236}">
                <a16:creationId xmlns:a16="http://schemas.microsoft.com/office/drawing/2014/main" id="{2D1565BC-73A2-4D18-B68D-8C2F7ADBE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38399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15" name="Tijdelijke aanduiding voor datum 3">
            <a:extLst>
              <a:ext uri="{FF2B5EF4-FFF2-40B4-BE49-F238E27FC236}">
                <a16:creationId xmlns:a16="http://schemas.microsoft.com/office/drawing/2014/main" id="{33EDF0CC-2116-441B-BB74-14D41A6F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BA924F38-C553-4513-9DED-E0AB471B3E16}" type="datetime1">
              <a:rPr lang="nl-NL" noProof="0" smtClean="0"/>
              <a:t>21-7-2021</a:t>
            </a:fld>
            <a:endParaRPr lang="nl-NL" noProof="0" dirty="0"/>
          </a:p>
        </p:txBody>
      </p:sp>
      <p:sp>
        <p:nvSpPr>
          <p:cNvPr id="87" name="Tijdelijke aanduiding voor grafiek 7">
            <a:extLst>
              <a:ext uri="{FF2B5EF4-FFF2-40B4-BE49-F238E27FC236}">
                <a16:creationId xmlns:a16="http://schemas.microsoft.com/office/drawing/2014/main" id="{A9C16D6A-032C-433A-A11B-424C800889B5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93498" y="1467111"/>
            <a:ext cx="11201783" cy="4314378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grafiek in te voegen</a:t>
            </a:r>
          </a:p>
        </p:txBody>
      </p:sp>
      <p:pic>
        <p:nvPicPr>
          <p:cNvPr id="68" name="Afbeelding 67">
            <a:extLst>
              <a:ext uri="{FF2B5EF4-FFF2-40B4-BE49-F238E27FC236}">
                <a16:creationId xmlns:a16="http://schemas.microsoft.com/office/drawing/2014/main" id="{620E16FE-96C3-4B35-80A7-63041DAC8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9" name="Tekstvak 8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9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21-7-2021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11520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222522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515100" y="1467110"/>
            <a:ext cx="5180182" cy="4320758"/>
          </a:xfrm>
          <a:solidFill>
            <a:schemeClr val="bg1">
              <a:lumMod val="95000"/>
            </a:schemeClr>
          </a:solidFill>
        </p:spPr>
        <p:txBody>
          <a:bodyPr tIns="93600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tabel in te voegen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53A6CE20-1E7A-4F87-96EC-7E964AA91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4B035891-3F3E-4E86-9D5A-96D1E3B9D0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8" name="Tijdelijke aanduiding voor voettekst 4">
            <a:extLst>
              <a:ext uri="{FF2B5EF4-FFF2-40B4-BE49-F238E27FC236}">
                <a16:creationId xmlns:a16="http://schemas.microsoft.com/office/drawing/2014/main" id="{0E659B60-CF7C-460A-A879-0DDBF9C65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59" name="Tijdelijke aanduiding voor dianummer 5">
            <a:extLst>
              <a:ext uri="{FF2B5EF4-FFF2-40B4-BE49-F238E27FC236}">
                <a16:creationId xmlns:a16="http://schemas.microsoft.com/office/drawing/2014/main" id="{F1A38C1E-7B15-4C30-B676-08D9095C1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37900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 dirty="0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FFF3BAD7-1631-43B4-803E-B259FAD5CBD9}"/>
              </a:ext>
            </a:extLst>
          </p:cNvPr>
          <p:cNvCxnSpPr/>
          <p:nvPr userDrawn="1"/>
        </p:nvCxnSpPr>
        <p:spPr>
          <a:xfrm>
            <a:off x="6095998" y="1467110"/>
            <a:ext cx="0" cy="432075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1CAF262E-2810-4D1F-9499-C43352B83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40D1CF22-7FF8-47A0-9650-2B0221F03856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131" name="Tijdelijke aanduiding voor tekst 4">
            <a:extLst>
              <a:ext uri="{FF2B5EF4-FFF2-40B4-BE49-F238E27FC236}">
                <a16:creationId xmlns:a16="http://schemas.microsoft.com/office/drawing/2014/main" id="{00E166CD-7E11-4ACD-A2FC-A33D649ED9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712" y="1467111"/>
            <a:ext cx="5180400" cy="43207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Header</a:t>
            </a:r>
          </a:p>
          <a:p>
            <a:pPr lvl="1"/>
            <a:r>
              <a:rPr lang="nl-NL" noProof="0" dirty="0"/>
              <a:t>Platte tekst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3"/>
            <a:r>
              <a:rPr lang="nl-NL" noProof="0" dirty="0"/>
              <a:t>Sub-bullet#2</a:t>
            </a:r>
          </a:p>
          <a:p>
            <a:pPr lvl="4"/>
            <a:r>
              <a:rPr lang="nl-NL" noProof="0" dirty="0"/>
              <a:t>Nummer-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/>
              <a:t>Sub-bullet#3</a:t>
            </a:r>
          </a:p>
          <a:p>
            <a:pPr lvl="6"/>
            <a:r>
              <a:rPr lang="nl-NL" noProof="0" dirty="0"/>
              <a:t>Platte tekst2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#4</a:t>
            </a:r>
          </a:p>
          <a:p>
            <a:pPr lvl="8"/>
            <a:r>
              <a:rPr lang="nl-NL" noProof="0" dirty="0"/>
              <a:t>Header2</a:t>
            </a:r>
          </a:p>
        </p:txBody>
      </p:sp>
      <p:pic>
        <p:nvPicPr>
          <p:cNvPr id="307" name="Afbeelding 306">
            <a:extLst>
              <a:ext uri="{FF2B5EF4-FFF2-40B4-BE49-F238E27FC236}">
                <a16:creationId xmlns:a16="http://schemas.microsoft.com/office/drawing/2014/main" id="{F7CBAA26-C3F6-4707-A0EF-91BEAF96A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11" name="Tekstvak 10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02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493499" y="1473493"/>
            <a:ext cx="11201783" cy="4314376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tabel in te voegen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BFC323C8-4E0C-4511-852A-2596E6697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38" name="Tijdelijke aanduiding voor tekst 14">
            <a:extLst>
              <a:ext uri="{FF2B5EF4-FFF2-40B4-BE49-F238E27FC236}">
                <a16:creationId xmlns:a16="http://schemas.microsoft.com/office/drawing/2014/main" id="{8DA7C7FA-DB31-4BAA-B073-75C781A5B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5" name="Tijdelijke aanduiding voor voettekst 4">
            <a:extLst>
              <a:ext uri="{FF2B5EF4-FFF2-40B4-BE49-F238E27FC236}">
                <a16:creationId xmlns:a16="http://schemas.microsoft.com/office/drawing/2014/main" id="{A0E628BA-C2CD-4496-9DDE-D19D860FA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56" name="Tijdelijke aanduiding voor dianummer 5">
            <a:extLst>
              <a:ext uri="{FF2B5EF4-FFF2-40B4-BE49-F238E27FC236}">
                <a16:creationId xmlns:a16="http://schemas.microsoft.com/office/drawing/2014/main" id="{16FCF319-FDBA-49D0-94CD-E4F09D9A8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53183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15" name="Tijdelijke aanduiding voor datum 3">
            <a:extLst>
              <a:ext uri="{FF2B5EF4-FFF2-40B4-BE49-F238E27FC236}">
                <a16:creationId xmlns:a16="http://schemas.microsoft.com/office/drawing/2014/main" id="{9ACCADF5-C9AA-4EE4-AA1D-F3AA863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FEAEE37F-F197-4C21-9E5F-56F480958CE7}" type="datetime1">
              <a:rPr lang="nl-NL" noProof="0" smtClean="0"/>
              <a:t>21-7-2021</a:t>
            </a:fld>
            <a:endParaRPr lang="nl-NL" noProof="0"/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7F985B6B-526C-49E8-AACA-872BB8743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10" name="Tekstvak 9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19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C99B9AD0-B92A-4C48-A52A-FAE4B74811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 dirty="0"/>
              <a:t>Koptitel</a:t>
            </a:r>
          </a:p>
        </p:txBody>
      </p:sp>
      <p:sp>
        <p:nvSpPr>
          <p:cNvPr id="18" name="Tijdelijke aanduiding voor tekst 14">
            <a:extLst>
              <a:ext uri="{FF2B5EF4-FFF2-40B4-BE49-F238E27FC236}">
                <a16:creationId xmlns:a16="http://schemas.microsoft.com/office/drawing/2014/main" id="{3EAC74E4-7359-43B9-BD46-0CBB8C9D38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1" name="Tijdelijke aanduiding voor voettekst 4">
            <a:extLst>
              <a:ext uri="{FF2B5EF4-FFF2-40B4-BE49-F238E27FC236}">
                <a16:creationId xmlns:a16="http://schemas.microsoft.com/office/drawing/2014/main" id="{A5D9591E-4C98-475E-B8D6-C3C11099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22" name="Tijdelijke aanduiding voor dianummer 5">
            <a:extLst>
              <a:ext uri="{FF2B5EF4-FFF2-40B4-BE49-F238E27FC236}">
                <a16:creationId xmlns:a16="http://schemas.microsoft.com/office/drawing/2014/main" id="{943A493B-8731-4825-81F9-F1B852A8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46039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9" name="Tijdelijke aanduiding voor datum 3">
            <a:extLst>
              <a:ext uri="{FF2B5EF4-FFF2-40B4-BE49-F238E27FC236}">
                <a16:creationId xmlns:a16="http://schemas.microsoft.com/office/drawing/2014/main" id="{7AF0D1FE-8D2B-44E6-B3D5-0C8F9474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1F9EDFB3-D3AA-4F39-950A-ED89DC69A420}" type="datetime1">
              <a:rPr lang="nl-NL" noProof="0" smtClean="0"/>
              <a:t>21-7-2021</a:t>
            </a:fld>
            <a:endParaRPr lang="nl-NL" noProof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F7DA627-C135-4D0D-8C88-2B07C2C3B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9" name="Tekstvak 8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349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4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4727CE5-EDB8-480E-B745-73C1373713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51920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lang="nl-NL" sz="1200" b="0" i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B4DAE761-2905-4370-925B-2CBA8CDD47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212789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0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1920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516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D6644E39-2AF2-4EA0-9C3F-28C89D5A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16151" cy="2302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33" name="Tijdelijke aanduiding voor voettekst 4">
            <a:extLst>
              <a:ext uri="{FF2B5EF4-FFF2-40B4-BE49-F238E27FC236}">
                <a16:creationId xmlns:a16="http://schemas.microsoft.com/office/drawing/2014/main" id="{3C7CF4CB-CF25-44A3-95AE-206B86BF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29" name="Tijdelijke aanduiding voor datum 3">
            <a:extLst>
              <a:ext uri="{FF2B5EF4-FFF2-40B4-BE49-F238E27FC236}">
                <a16:creationId xmlns:a16="http://schemas.microsoft.com/office/drawing/2014/main" id="{53600F14-A3DB-4812-872D-DFA76F4B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2937E998-9E7B-429D-9513-ADEE2CA512AF}" type="datetime1">
              <a:rPr lang="nl-NL" noProof="0" smtClean="0"/>
              <a:t>21-7-2021</a:t>
            </a:fld>
            <a:endParaRPr lang="nl-NL" noProof="0"/>
          </a:p>
        </p:txBody>
      </p:sp>
      <p:pic>
        <p:nvPicPr>
          <p:cNvPr id="67" name="Afbeelding 66">
            <a:extLst>
              <a:ext uri="{FF2B5EF4-FFF2-40B4-BE49-F238E27FC236}">
                <a16:creationId xmlns:a16="http://schemas.microsoft.com/office/drawing/2014/main" id="{ABF56545-77FC-49FE-B0DB-389C796A7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90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4727CE5-EDB8-480E-B745-73C1373713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9017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afbeelding in te 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B4DAE761-2905-4370-925B-2CBA8CDD47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8363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1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90175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83635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20" name="Rechthoek 19"/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22" name="Rechthoek 21"/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24" name="Rechthoek 23"/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BC69531-4B5F-447E-B7A9-2951B17E6FC2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</p:grp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D6644E39-2AF2-4EA0-9C3F-28C89D5A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01640" cy="2302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33" name="Tijdelijke aanduiding voor voettekst 4">
            <a:extLst>
              <a:ext uri="{FF2B5EF4-FFF2-40B4-BE49-F238E27FC236}">
                <a16:creationId xmlns:a16="http://schemas.microsoft.com/office/drawing/2014/main" id="{3C7CF4CB-CF25-44A3-95AE-206B86BF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endParaRPr lang="nl-NL" noProof="0"/>
          </a:p>
        </p:txBody>
      </p:sp>
      <p:sp>
        <p:nvSpPr>
          <p:cNvPr id="29" name="Tijdelijke aanduiding voor datum 3">
            <a:extLst>
              <a:ext uri="{FF2B5EF4-FFF2-40B4-BE49-F238E27FC236}">
                <a16:creationId xmlns:a16="http://schemas.microsoft.com/office/drawing/2014/main" id="{53600F14-A3DB-4812-872D-DFA76F4B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endParaRPr lang="nl-NL" noProof="0"/>
          </a:p>
        </p:txBody>
      </p:sp>
      <p:sp>
        <p:nvSpPr>
          <p:cNvPr id="155" name="Tijdelijke aanduiding voor afbeelding 37">
            <a:extLst>
              <a:ext uri="{FF2B5EF4-FFF2-40B4-BE49-F238E27FC236}">
                <a16:creationId xmlns:a16="http://schemas.microsoft.com/office/drawing/2014/main" id="{4B086C57-3BEE-4549-87B3-7562F8DF0AE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177094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afbeelding in te voegen</a:t>
            </a:r>
          </a:p>
        </p:txBody>
      </p:sp>
      <p:sp>
        <p:nvSpPr>
          <p:cNvPr id="156" name="Tijdelijke aanduiding voor tekst 5">
            <a:extLst>
              <a:ext uri="{FF2B5EF4-FFF2-40B4-BE49-F238E27FC236}">
                <a16:creationId xmlns:a16="http://schemas.microsoft.com/office/drawing/2014/main" id="{9E15389D-5806-474F-9FEF-A9CFC8A7F10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77094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pic>
        <p:nvPicPr>
          <p:cNvPr id="80" name="Afbeelding 79">
            <a:extLst>
              <a:ext uri="{FF2B5EF4-FFF2-40B4-BE49-F238E27FC236}">
                <a16:creationId xmlns:a16="http://schemas.microsoft.com/office/drawing/2014/main" id="{6639F2A8-E8F6-4DE3-9FA2-A221B750E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23" name="Tekstvak 22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17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5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0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1920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516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20" name="Rechthoek 19"/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22" name="Rechthoek 21"/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24" name="Rechthoek 23"/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BC69531-4B5F-447E-B7A9-2951B17E6FC2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</p:grp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D6644E39-2AF2-4EA0-9C3F-28C89D5A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01640" cy="2302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33" name="Tijdelijke aanduiding voor voettekst 4">
            <a:extLst>
              <a:ext uri="{FF2B5EF4-FFF2-40B4-BE49-F238E27FC236}">
                <a16:creationId xmlns:a16="http://schemas.microsoft.com/office/drawing/2014/main" id="{3C7CF4CB-CF25-44A3-95AE-206B86BF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endParaRPr lang="nl-NL" noProof="0"/>
          </a:p>
        </p:txBody>
      </p:sp>
      <p:sp>
        <p:nvSpPr>
          <p:cNvPr id="29" name="Tijdelijke aanduiding voor datum 3">
            <a:extLst>
              <a:ext uri="{FF2B5EF4-FFF2-40B4-BE49-F238E27FC236}">
                <a16:creationId xmlns:a16="http://schemas.microsoft.com/office/drawing/2014/main" id="{53600F14-A3DB-4812-872D-DFA76F4B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endParaRPr lang="nl-NL" noProof="0"/>
          </a:p>
        </p:txBody>
      </p:sp>
      <p:sp>
        <p:nvSpPr>
          <p:cNvPr id="170" name="Tijdelijke aanduiding voor tekst 5">
            <a:extLst>
              <a:ext uri="{FF2B5EF4-FFF2-40B4-BE49-F238E27FC236}">
                <a16:creationId xmlns:a16="http://schemas.microsoft.com/office/drawing/2014/main" id="{3F0188AC-8892-4C7B-8E2B-B715F4DDB3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6170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171" name="Tijdelijke aanduiding voor tekst 5">
            <a:extLst>
              <a:ext uri="{FF2B5EF4-FFF2-40B4-BE49-F238E27FC236}">
                <a16:creationId xmlns:a16="http://schemas.microsoft.com/office/drawing/2014/main" id="{BCD28633-05C1-4036-ACD0-8B909BE0A8A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51920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172" name="Tijdelijke aanduiding voor tekst 5">
            <a:extLst>
              <a:ext uri="{FF2B5EF4-FFF2-40B4-BE49-F238E27FC236}">
                <a16:creationId xmlns:a16="http://schemas.microsoft.com/office/drawing/2014/main" id="{FFCDB378-C3AB-408C-9AD4-E299B638AF0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12516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173" name="Tijdelijke aanduiding voor afbeelding 35">
            <a:extLst>
              <a:ext uri="{FF2B5EF4-FFF2-40B4-BE49-F238E27FC236}">
                <a16:creationId xmlns:a16="http://schemas.microsoft.com/office/drawing/2014/main" id="{CEF46CD6-D59A-4DA6-83B8-A8A76F0275F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352427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afbeelding in te voegen</a:t>
            </a:r>
          </a:p>
        </p:txBody>
      </p:sp>
      <p:sp>
        <p:nvSpPr>
          <p:cNvPr id="174" name="Tijdelijke aanduiding voor afbeelding 35">
            <a:extLst>
              <a:ext uri="{FF2B5EF4-FFF2-40B4-BE49-F238E27FC236}">
                <a16:creationId xmlns:a16="http://schemas.microsoft.com/office/drawing/2014/main" id="{F620ACD4-13AF-4B66-AAF5-56B1F26AF5D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8213023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afbeelding in te voegen</a:t>
            </a:r>
          </a:p>
        </p:txBody>
      </p:sp>
      <p:sp>
        <p:nvSpPr>
          <p:cNvPr id="175" name="Tijdelijke aanduiding voor afbeelding 35">
            <a:extLst>
              <a:ext uri="{FF2B5EF4-FFF2-40B4-BE49-F238E27FC236}">
                <a16:creationId xmlns:a16="http://schemas.microsoft.com/office/drawing/2014/main" id="{D24E1274-C596-458A-AA45-713DA34AEAE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96715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afbeelding in te voegen</a:t>
            </a:r>
          </a:p>
        </p:txBody>
      </p:sp>
      <p:sp>
        <p:nvSpPr>
          <p:cNvPr id="176" name="Tijdelijke aanduiding voor afbeelding 35">
            <a:extLst>
              <a:ext uri="{FF2B5EF4-FFF2-40B4-BE49-F238E27FC236}">
                <a16:creationId xmlns:a16="http://schemas.microsoft.com/office/drawing/2014/main" id="{936A94BE-D794-43E5-987F-0D0A37508FA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352427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afbeelding in te voegen</a:t>
            </a:r>
          </a:p>
        </p:txBody>
      </p:sp>
      <p:sp>
        <p:nvSpPr>
          <p:cNvPr id="177" name="Tijdelijke aanduiding voor afbeelding 35">
            <a:extLst>
              <a:ext uri="{FF2B5EF4-FFF2-40B4-BE49-F238E27FC236}">
                <a16:creationId xmlns:a16="http://schemas.microsoft.com/office/drawing/2014/main" id="{E5BA7F73-6327-420C-A063-660A2696DB9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213023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 dirty="0"/>
              <a:t>Klik op het icoon om een </a:t>
            </a:r>
            <a:br>
              <a:rPr lang="nl-NL" noProof="0" dirty="0"/>
            </a:br>
            <a:r>
              <a:rPr lang="nl-NL" noProof="0" dirty="0"/>
              <a:t>afbeelding in te voegen</a:t>
            </a:r>
          </a:p>
        </p:txBody>
      </p:sp>
      <p:pic>
        <p:nvPicPr>
          <p:cNvPr id="79" name="Afbeelding 78">
            <a:extLst>
              <a:ext uri="{FF2B5EF4-FFF2-40B4-BE49-F238E27FC236}">
                <a16:creationId xmlns:a16="http://schemas.microsoft.com/office/drawing/2014/main" id="{FFEF7835-07BB-4DA8-AB27-DB859E6A8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27" name="Tekstvak 26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59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08A88B9B-88D8-4FD4-A114-66EA11425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 dirty="0"/>
              <a:t>Koptitel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45" name="Tijdelijke aanduiding voor datum 3">
            <a:extLst>
              <a:ext uri="{FF2B5EF4-FFF2-40B4-BE49-F238E27FC236}">
                <a16:creationId xmlns:a16="http://schemas.microsoft.com/office/drawing/2014/main" id="{55714DB1-03B4-41D1-B67F-F14BFD99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5B16B44F-53F8-4476-BF86-4B2D1AD65ECB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46" name="Tijdelijke aanduiding voor voettekst 4">
            <a:extLst>
              <a:ext uri="{FF2B5EF4-FFF2-40B4-BE49-F238E27FC236}">
                <a16:creationId xmlns:a16="http://schemas.microsoft.com/office/drawing/2014/main" id="{4F2D7A01-8BD0-48E5-BFE0-C57FC83F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47" name="Tijdelijke aanduiding voor dianummer 5">
            <a:extLst>
              <a:ext uri="{FF2B5EF4-FFF2-40B4-BE49-F238E27FC236}">
                <a16:creationId xmlns:a16="http://schemas.microsoft.com/office/drawing/2014/main" id="{FB7B4016-2B9F-46E5-A46A-A6A2B08C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37900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1" name="Tijdelijke aanduiding voor tekst 3">
            <a:extLst>
              <a:ext uri="{FF2B5EF4-FFF2-40B4-BE49-F238E27FC236}">
                <a16:creationId xmlns:a16="http://schemas.microsoft.com/office/drawing/2014/main" id="{548B21C5-7247-47FE-96DC-CDF5B1CD2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3646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DDC7D301-B09D-45A2-84F5-FAC25F143C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6371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B2874ED-CC7F-4F0C-BB1D-75A9CC43DC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15781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03056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50" name="Tijdelijke aanduiding voor tekst 14">
            <a:extLst>
              <a:ext uri="{FF2B5EF4-FFF2-40B4-BE49-F238E27FC236}">
                <a16:creationId xmlns:a16="http://schemas.microsoft.com/office/drawing/2014/main" id="{3AA2D7D9-83DC-4599-894C-1EA7D9983F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28506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pic>
        <p:nvPicPr>
          <p:cNvPr id="285" name="Afbeelding 284">
            <a:extLst>
              <a:ext uri="{FF2B5EF4-FFF2-40B4-BE49-F238E27FC236}">
                <a16:creationId xmlns:a16="http://schemas.microsoft.com/office/drawing/2014/main" id="{3BD56D34-C124-47A1-AAB3-51268E679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68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08A88B9B-88D8-4FD4-A114-66EA11425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dirty="0" err="1"/>
              <a:t>Koptitel</a:t>
            </a:r>
            <a:endParaRPr lang="en-US" noProof="0" dirty="0"/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Ondertitel</a:t>
            </a:r>
            <a:endParaRPr lang="en-US" dirty="0"/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5" name="Tijdelijke aanduiding voor datum 3">
            <a:extLst>
              <a:ext uri="{FF2B5EF4-FFF2-40B4-BE49-F238E27FC236}">
                <a16:creationId xmlns:a16="http://schemas.microsoft.com/office/drawing/2014/main" id="{55714DB1-03B4-41D1-B67F-F14BFD99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46" name="Tijdelijke aanduiding voor voettekst 4">
            <a:extLst>
              <a:ext uri="{FF2B5EF4-FFF2-40B4-BE49-F238E27FC236}">
                <a16:creationId xmlns:a16="http://schemas.microsoft.com/office/drawing/2014/main" id="{4F2D7A01-8BD0-48E5-BFE0-C57FC83F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7" name="Tijdelijke aanduiding voor dianummer 5">
            <a:extLst>
              <a:ext uri="{FF2B5EF4-FFF2-40B4-BE49-F238E27FC236}">
                <a16:creationId xmlns:a16="http://schemas.microsoft.com/office/drawing/2014/main" id="{FB7B4016-2B9F-46E5-A46A-A6A2B08C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01640" cy="230238"/>
          </a:xfrm>
        </p:spPr>
        <p:txBody>
          <a:bodyPr/>
          <a:lstStyle/>
          <a:p>
            <a:fld id="{55B2A88A-B7BD-41B1-9FCB-9BE633251ACA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7190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2CDDE61D-7900-4D30-8C50-19D730DC4B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7275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31" name="Tijdelijke aanduiding voor tekst 14">
            <a:extLst>
              <a:ext uri="{FF2B5EF4-FFF2-40B4-BE49-F238E27FC236}">
                <a16:creationId xmlns:a16="http://schemas.microsoft.com/office/drawing/2014/main" id="{7BCA5047-285E-4616-AF7C-30C41FBE50D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94373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3" name="Tijdelijke aanduiding voor tekst 3">
            <a:extLst>
              <a:ext uri="{FF2B5EF4-FFF2-40B4-BE49-F238E27FC236}">
                <a16:creationId xmlns:a16="http://schemas.microsoft.com/office/drawing/2014/main" id="{33196E6E-959A-406E-A275-32D18E41825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9153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34" name="Tijdelijke aanduiding voor tekst 14">
            <a:extLst>
              <a:ext uri="{FF2B5EF4-FFF2-40B4-BE49-F238E27FC236}">
                <a16:creationId xmlns:a16="http://schemas.microsoft.com/office/drawing/2014/main" id="{2BC9E580-784A-425F-A45F-E9BAE702C3A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16251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7" name="Tijdelijke aanduiding voor tekst 3">
            <a:extLst>
              <a:ext uri="{FF2B5EF4-FFF2-40B4-BE49-F238E27FC236}">
                <a16:creationId xmlns:a16="http://schemas.microsoft.com/office/drawing/2014/main" id="{20A32965-12AC-4768-9A3A-36933D48FA4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8214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52" name="Tijdelijke aanduiding voor tekst 14">
            <a:extLst>
              <a:ext uri="{FF2B5EF4-FFF2-40B4-BE49-F238E27FC236}">
                <a16:creationId xmlns:a16="http://schemas.microsoft.com/office/drawing/2014/main" id="{64B43F51-91B8-44C7-88A8-99F45ADD7CB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312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9808A347-7021-4A95-A1A8-D23F88DBA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23" name="Tekstvak 22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33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jdelijke aanduiding voor tekst 3">
            <a:extLst>
              <a:ext uri="{FF2B5EF4-FFF2-40B4-BE49-F238E27FC236}">
                <a16:creationId xmlns:a16="http://schemas.microsoft.com/office/drawing/2014/main" id="{60C96555-1A50-4EF0-87CB-9ACB58C9E0F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26371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54" name="Tijdelijke aanduiding voor tekst 3">
            <a:extLst>
              <a:ext uri="{FF2B5EF4-FFF2-40B4-BE49-F238E27FC236}">
                <a16:creationId xmlns:a16="http://schemas.microsoft.com/office/drawing/2014/main" id="{B8B199D0-5FCA-4521-BEA6-F6144A03151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3646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53" name="Tijdelijke aanduiding voor tekst 3">
            <a:extLst>
              <a:ext uri="{FF2B5EF4-FFF2-40B4-BE49-F238E27FC236}">
                <a16:creationId xmlns:a16="http://schemas.microsoft.com/office/drawing/2014/main" id="{BC18145F-6353-4193-8C5D-F21499B241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921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52" name="Tijdelijke aanduiding voor tekst 3">
            <a:extLst>
              <a:ext uri="{FF2B5EF4-FFF2-40B4-BE49-F238E27FC236}">
                <a16:creationId xmlns:a16="http://schemas.microsoft.com/office/drawing/2014/main" id="{74701542-138A-4340-8C2F-BB1493349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26371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37" name="Tijdelijke aanduiding voor tekst 3">
            <a:extLst>
              <a:ext uri="{FF2B5EF4-FFF2-40B4-BE49-F238E27FC236}">
                <a16:creationId xmlns:a16="http://schemas.microsoft.com/office/drawing/2014/main" id="{392E85A5-D697-48B7-A85B-E3E96885C72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3646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8A88B9B-88D8-4FD4-A114-66EA11425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dirty="0" err="1"/>
              <a:t>Koptitel</a:t>
            </a:r>
            <a:endParaRPr lang="en-US" noProof="0" dirty="0"/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Ondertitel</a:t>
            </a:r>
            <a:endParaRPr lang="en-US" dirty="0"/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5" name="Tijdelijke aanduiding voor datum 3">
            <a:extLst>
              <a:ext uri="{FF2B5EF4-FFF2-40B4-BE49-F238E27FC236}">
                <a16:creationId xmlns:a16="http://schemas.microsoft.com/office/drawing/2014/main" id="{55714DB1-03B4-41D1-B67F-F14BFD99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46" name="Tijdelijke aanduiding voor voettekst 4">
            <a:extLst>
              <a:ext uri="{FF2B5EF4-FFF2-40B4-BE49-F238E27FC236}">
                <a16:creationId xmlns:a16="http://schemas.microsoft.com/office/drawing/2014/main" id="{4F2D7A01-8BD0-48E5-BFE0-C57FC83F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7" name="Tijdelijke aanduiding voor dianummer 5">
            <a:extLst>
              <a:ext uri="{FF2B5EF4-FFF2-40B4-BE49-F238E27FC236}">
                <a16:creationId xmlns:a16="http://schemas.microsoft.com/office/drawing/2014/main" id="{FB7B4016-2B9F-46E5-A46A-A6A2B08C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01640" cy="230238"/>
          </a:xfrm>
        </p:spPr>
        <p:txBody>
          <a:bodyPr/>
          <a:lstStyle/>
          <a:p>
            <a:fld id="{55B2A88A-B7BD-41B1-9FCB-9BE633251ACA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 b="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B2874ED-CC7F-4F0C-BB1D-75A9CC43DC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15781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03056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0" name="Tijdelijke aanduiding voor tekst 14">
            <a:extLst>
              <a:ext uri="{FF2B5EF4-FFF2-40B4-BE49-F238E27FC236}">
                <a16:creationId xmlns:a16="http://schemas.microsoft.com/office/drawing/2014/main" id="{3AA2D7D9-83DC-4599-894C-1EA7D9983F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28506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0" name="Tijdelijke aanduiding voor tekst 14">
            <a:extLst>
              <a:ext uri="{FF2B5EF4-FFF2-40B4-BE49-F238E27FC236}">
                <a16:creationId xmlns:a16="http://schemas.microsoft.com/office/drawing/2014/main" id="{5F6EF29C-6547-44C1-BD48-1D3581117F6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15781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2" name="Tijdelijke aanduiding voor tekst 14">
            <a:extLst>
              <a:ext uri="{FF2B5EF4-FFF2-40B4-BE49-F238E27FC236}">
                <a16:creationId xmlns:a16="http://schemas.microsoft.com/office/drawing/2014/main" id="{1A143C27-038F-4761-B827-CC3711286E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03056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4" name="Tijdelijke aanduiding voor tekst 14">
            <a:extLst>
              <a:ext uri="{FF2B5EF4-FFF2-40B4-BE49-F238E27FC236}">
                <a16:creationId xmlns:a16="http://schemas.microsoft.com/office/drawing/2014/main" id="{0069A324-1E9A-44F6-A036-D73045802C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528506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25B00D5A-DF64-4D2B-976E-01DD75975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28" name="Tekstvak 27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075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kaders + Uitleg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08A88B9B-88D8-4FD4-A114-66EA11425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5" name="Tijdelijke aanduiding voor datum 3">
            <a:extLst>
              <a:ext uri="{FF2B5EF4-FFF2-40B4-BE49-F238E27FC236}">
                <a16:creationId xmlns:a16="http://schemas.microsoft.com/office/drawing/2014/main" id="{55714DB1-03B4-41D1-B67F-F14BFD99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FF4C18EE-AB1E-4734-B490-93DC11E51DED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46" name="Tijdelijke aanduiding voor voettekst 4">
            <a:extLst>
              <a:ext uri="{FF2B5EF4-FFF2-40B4-BE49-F238E27FC236}">
                <a16:creationId xmlns:a16="http://schemas.microsoft.com/office/drawing/2014/main" id="{4F2D7A01-8BD0-48E5-BFE0-C57FC83F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Voettekst</a:t>
            </a:r>
          </a:p>
        </p:txBody>
      </p:sp>
      <p:sp>
        <p:nvSpPr>
          <p:cNvPr id="47" name="Tijdelijke aanduiding voor dianummer 5">
            <a:extLst>
              <a:ext uri="{FF2B5EF4-FFF2-40B4-BE49-F238E27FC236}">
                <a16:creationId xmlns:a16="http://schemas.microsoft.com/office/drawing/2014/main" id="{FB7B4016-2B9F-46E5-A46A-A6A2B08C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37900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7B9878-B8FD-4C53-84A0-30824F0629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F82B2D1-AD00-49E7-AE45-05F1D50B110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3724" y="1429479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9D2AC618-ACAD-484E-BBCB-91B7EBF7B7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7721" y="3007175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31" name="Tijdelijke aanduiding voor afbeelding 6">
            <a:extLst>
              <a:ext uri="{FF2B5EF4-FFF2-40B4-BE49-F238E27FC236}">
                <a16:creationId xmlns:a16="http://schemas.microsoft.com/office/drawing/2014/main" id="{6EAA7FFB-E40E-4744-8AF0-0E4BEE5C22A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3724" y="3005825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2" name="Tijdelijke aanduiding voor tekst 2">
            <a:extLst>
              <a:ext uri="{FF2B5EF4-FFF2-40B4-BE49-F238E27FC236}">
                <a16:creationId xmlns:a16="http://schemas.microsoft.com/office/drawing/2014/main" id="{F4636EEB-5D3E-40A6-BA1D-52AAF0683C6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47721" y="4583521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33" name="Tijdelijke aanduiding voor afbeelding 6">
            <a:extLst>
              <a:ext uri="{FF2B5EF4-FFF2-40B4-BE49-F238E27FC236}">
                <a16:creationId xmlns:a16="http://schemas.microsoft.com/office/drawing/2014/main" id="{E282FF1F-8DC9-4A36-8B0E-4868FD1C3CC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3724" y="4582172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noProof="0"/>
          </a:p>
        </p:txBody>
      </p:sp>
      <p:pic>
        <p:nvPicPr>
          <p:cNvPr id="202" name="Afbeelding 201">
            <a:extLst>
              <a:ext uri="{FF2B5EF4-FFF2-40B4-BE49-F238E27FC236}">
                <a16:creationId xmlns:a16="http://schemas.microsoft.com/office/drawing/2014/main" id="{889F0510-046E-4908-9005-B0269FC54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21" name="Tekstvak 20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0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12462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kaders + Uitleg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08A88B9B-88D8-4FD4-A114-66EA11425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5" name="Tijdelijke aanduiding voor datum 3">
            <a:extLst>
              <a:ext uri="{FF2B5EF4-FFF2-40B4-BE49-F238E27FC236}">
                <a16:creationId xmlns:a16="http://schemas.microsoft.com/office/drawing/2014/main" id="{55714DB1-03B4-41D1-B67F-F14BFD99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endParaRPr lang="nl-NL" noProof="0"/>
          </a:p>
        </p:txBody>
      </p:sp>
      <p:sp>
        <p:nvSpPr>
          <p:cNvPr id="46" name="Tijdelijke aanduiding voor voettekst 4">
            <a:extLst>
              <a:ext uri="{FF2B5EF4-FFF2-40B4-BE49-F238E27FC236}">
                <a16:creationId xmlns:a16="http://schemas.microsoft.com/office/drawing/2014/main" id="{4F2D7A01-8BD0-48E5-BFE0-C57FC83F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endParaRPr lang="nl-NL" noProof="0"/>
          </a:p>
        </p:txBody>
      </p:sp>
      <p:sp>
        <p:nvSpPr>
          <p:cNvPr id="47" name="Tijdelijke aanduiding voor dianummer 5">
            <a:extLst>
              <a:ext uri="{FF2B5EF4-FFF2-40B4-BE49-F238E27FC236}">
                <a16:creationId xmlns:a16="http://schemas.microsoft.com/office/drawing/2014/main" id="{FB7B4016-2B9F-46E5-A46A-A6A2B08C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01640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7B9878-B8FD-4C53-84A0-30824F0629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F82B2D1-AD00-49E7-AE45-05F1D50B110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3725" y="1429479"/>
            <a:ext cx="1523910" cy="891367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414898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414898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414898 w 1525693"/>
              <a:gd name="connsiteY6" fmla="*/ 1232717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935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935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2939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89"/>
              <a:gd name="connsiteY0" fmla="*/ 161803 h 1249317"/>
              <a:gd name="connsiteX1" fmla="*/ 0 w 1525789"/>
              <a:gd name="connsiteY1" fmla="*/ 0 h 1249317"/>
              <a:gd name="connsiteX2" fmla="*/ 161764 w 1525789"/>
              <a:gd name="connsiteY2" fmla="*/ 145 h 1249317"/>
              <a:gd name="connsiteX3" fmla="*/ 1414898 w 1525789"/>
              <a:gd name="connsiteY3" fmla="*/ 145 h 1249317"/>
              <a:gd name="connsiteX4" fmla="*/ 1525693 w 1525789"/>
              <a:gd name="connsiteY4" fmla="*/ 161803 h 1249317"/>
              <a:gd name="connsiteX5" fmla="*/ 1525693 w 1525789"/>
              <a:gd name="connsiteY5" fmla="*/ 1079912 h 1249317"/>
              <a:gd name="connsiteX6" fmla="*/ 1442714 w 1525789"/>
              <a:gd name="connsiteY6" fmla="*/ 1249317 h 1249317"/>
              <a:gd name="connsiteX7" fmla="*/ 161764 w 1525789"/>
              <a:gd name="connsiteY7" fmla="*/ 1241570 h 1249317"/>
              <a:gd name="connsiteX8" fmla="*/ 106 w 1525789"/>
              <a:gd name="connsiteY8" fmla="*/ 1079912 h 1249317"/>
              <a:gd name="connsiteX9" fmla="*/ 106 w 1525789"/>
              <a:gd name="connsiteY9" fmla="*/ 161803 h 124931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61764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30769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18848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789" h="1242677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414898" y="145"/>
                </a:lnTo>
                <a:cubicBezTo>
                  <a:pt x="1504179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531995" y="1242677"/>
                  <a:pt x="1442714" y="1242677"/>
                </a:cubicBezTo>
                <a:lnTo>
                  <a:pt x="118848" y="1241570"/>
                </a:lnTo>
                <a:cubicBezTo>
                  <a:pt x="29567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31" name="Tijdelijke aanduiding voor afbeelding 6">
            <a:extLst>
              <a:ext uri="{FF2B5EF4-FFF2-40B4-BE49-F238E27FC236}">
                <a16:creationId xmlns:a16="http://schemas.microsoft.com/office/drawing/2014/main" id="{6EAA7FFB-E40E-4744-8AF0-0E4BEE5C22A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3724" y="2597513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3" name="Tijdelijke aanduiding voor afbeelding 6">
            <a:extLst>
              <a:ext uri="{FF2B5EF4-FFF2-40B4-BE49-F238E27FC236}">
                <a16:creationId xmlns:a16="http://schemas.microsoft.com/office/drawing/2014/main" id="{E282FF1F-8DC9-4A36-8B0E-4868FD1C3CC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3724" y="3765547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158" name="Tijdelijke aanduiding voor afbeelding 6">
            <a:extLst>
              <a:ext uri="{FF2B5EF4-FFF2-40B4-BE49-F238E27FC236}">
                <a16:creationId xmlns:a16="http://schemas.microsoft.com/office/drawing/2014/main" id="{3BAEA7E3-4B93-482B-8197-4D73CC7255A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83724" y="4933580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62" name="Tijdelijke aanduiding voor tekst 2">
            <a:extLst>
              <a:ext uri="{FF2B5EF4-FFF2-40B4-BE49-F238E27FC236}">
                <a16:creationId xmlns:a16="http://schemas.microsoft.com/office/drawing/2014/main" id="{7261898A-F5A9-4EF3-AA75-53FC19067F1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47721" y="2597513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164" name="Tijdelijke aanduiding voor tekst 2">
            <a:extLst>
              <a:ext uri="{FF2B5EF4-FFF2-40B4-BE49-F238E27FC236}">
                <a16:creationId xmlns:a16="http://schemas.microsoft.com/office/drawing/2014/main" id="{F3B45119-1F04-468E-9C06-CB3EFB775B3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47721" y="3765547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166" name="Tijdelijke aanduiding voor tekst 2">
            <a:extLst>
              <a:ext uri="{FF2B5EF4-FFF2-40B4-BE49-F238E27FC236}">
                <a16:creationId xmlns:a16="http://schemas.microsoft.com/office/drawing/2014/main" id="{853D7205-234D-4794-8AC8-B9710AD7AF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47721" y="4933580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pic>
        <p:nvPicPr>
          <p:cNvPr id="82" name="Afbeelding 81">
            <a:extLst>
              <a:ext uri="{FF2B5EF4-FFF2-40B4-BE49-F238E27FC236}">
                <a16:creationId xmlns:a16="http://schemas.microsoft.com/office/drawing/2014/main" id="{4267A6BF-8856-45AD-8DCE-2F7DFF35B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23" name="Tekstvak 22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78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s + Uitleg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08A88B9B-88D8-4FD4-A114-66EA11425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5" name="Tijdelijke aanduiding voor datum 3">
            <a:extLst>
              <a:ext uri="{FF2B5EF4-FFF2-40B4-BE49-F238E27FC236}">
                <a16:creationId xmlns:a16="http://schemas.microsoft.com/office/drawing/2014/main" id="{55714DB1-03B4-41D1-B67F-F14BFD99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618A8028-D7C0-455A-B6A5-E5ECB2C2A8D6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46" name="Tijdelijke aanduiding voor voettekst 4">
            <a:extLst>
              <a:ext uri="{FF2B5EF4-FFF2-40B4-BE49-F238E27FC236}">
                <a16:creationId xmlns:a16="http://schemas.microsoft.com/office/drawing/2014/main" id="{4F2D7A01-8BD0-48E5-BFE0-C57FC83F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Voettekst</a:t>
            </a:r>
          </a:p>
        </p:txBody>
      </p:sp>
      <p:sp>
        <p:nvSpPr>
          <p:cNvPr id="47" name="Tijdelijke aanduiding voor dianummer 5">
            <a:extLst>
              <a:ext uri="{FF2B5EF4-FFF2-40B4-BE49-F238E27FC236}">
                <a16:creationId xmlns:a16="http://schemas.microsoft.com/office/drawing/2014/main" id="{FB7B4016-2B9F-46E5-A46A-A6A2B08C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37900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658E1F-0E98-4ED4-B7E8-3A0C15D75D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0949" y="1429044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/>
              <a:t>Punt 1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9403E59F-DA7E-493E-A75C-18B2CDC74E5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0949" y="3005536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/>
              <a:t>Punt 2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18770FDC-CD6D-4A8D-A3C8-1090C7435D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0949" y="4582701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/>
              <a:t>Punt 3</a:t>
            </a:r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93201188-BF14-4AD6-B8D4-12C6EDF4869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6BECFFED-1A12-4250-8E12-F245131469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7721" y="3007175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9A7B8253-F6CE-4FCD-AB4A-5EBAC3E7B2E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47721" y="4583521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C1D6ADE6-9F8A-4FFA-9F89-B845469FF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23" name="Tekstvak 22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73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s + Uitleg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jdelijke aanduiding voor tekst 3">
            <a:extLst>
              <a:ext uri="{FF2B5EF4-FFF2-40B4-BE49-F238E27FC236}">
                <a16:creationId xmlns:a16="http://schemas.microsoft.com/office/drawing/2014/main" id="{62C5E5DA-733C-4AA3-9467-0732E67E8A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0949" y="4932785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/>
              <a:t>Punt 4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8A88B9B-88D8-4FD4-A114-66EA11425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5" name="Tijdelijke aanduiding voor datum 3">
            <a:extLst>
              <a:ext uri="{FF2B5EF4-FFF2-40B4-BE49-F238E27FC236}">
                <a16:creationId xmlns:a16="http://schemas.microsoft.com/office/drawing/2014/main" id="{55714DB1-03B4-41D1-B67F-F14BFD99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endParaRPr lang="nl-NL" noProof="0"/>
          </a:p>
        </p:txBody>
      </p:sp>
      <p:sp>
        <p:nvSpPr>
          <p:cNvPr id="46" name="Tijdelijke aanduiding voor voettekst 4">
            <a:extLst>
              <a:ext uri="{FF2B5EF4-FFF2-40B4-BE49-F238E27FC236}">
                <a16:creationId xmlns:a16="http://schemas.microsoft.com/office/drawing/2014/main" id="{4F2D7A01-8BD0-48E5-BFE0-C57FC83F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endParaRPr lang="nl-NL" noProof="0"/>
          </a:p>
        </p:txBody>
      </p:sp>
      <p:sp>
        <p:nvSpPr>
          <p:cNvPr id="47" name="Tijdelijke aanduiding voor dianummer 5">
            <a:extLst>
              <a:ext uri="{FF2B5EF4-FFF2-40B4-BE49-F238E27FC236}">
                <a16:creationId xmlns:a16="http://schemas.microsoft.com/office/drawing/2014/main" id="{FB7B4016-2B9F-46E5-A46A-A6A2B08C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01640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658E1F-0E98-4ED4-B7E8-3A0C15D75D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0949" y="1429045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/>
              <a:t>Punt 1</a:t>
            </a:r>
          </a:p>
        </p:txBody>
      </p:sp>
      <p:sp>
        <p:nvSpPr>
          <p:cNvPr id="163" name="Tijdelijke aanduiding voor tekst 3">
            <a:extLst>
              <a:ext uri="{FF2B5EF4-FFF2-40B4-BE49-F238E27FC236}">
                <a16:creationId xmlns:a16="http://schemas.microsoft.com/office/drawing/2014/main" id="{D63CF0FC-A378-4DBC-879D-CF280817642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80949" y="2596958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/>
              <a:t>Punt 2</a:t>
            </a:r>
          </a:p>
        </p:txBody>
      </p:sp>
      <p:sp>
        <p:nvSpPr>
          <p:cNvPr id="164" name="Tijdelijke aanduiding voor tekst 3">
            <a:extLst>
              <a:ext uri="{FF2B5EF4-FFF2-40B4-BE49-F238E27FC236}">
                <a16:creationId xmlns:a16="http://schemas.microsoft.com/office/drawing/2014/main" id="{3D564F2E-B66A-44B1-BD7F-8488248EED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0949" y="3764871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/>
              <a:t>Punt 3</a:t>
            </a:r>
          </a:p>
        </p:txBody>
      </p:sp>
      <p:sp>
        <p:nvSpPr>
          <p:cNvPr id="160" name="Tijdelijke aanduiding voor tekst 2">
            <a:extLst>
              <a:ext uri="{FF2B5EF4-FFF2-40B4-BE49-F238E27FC236}">
                <a16:creationId xmlns:a16="http://schemas.microsoft.com/office/drawing/2014/main" id="{C8983519-A824-4AAD-84BE-E86BCCAA3C8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161" name="Tijdelijke aanduiding voor tekst 2">
            <a:extLst>
              <a:ext uri="{FF2B5EF4-FFF2-40B4-BE49-F238E27FC236}">
                <a16:creationId xmlns:a16="http://schemas.microsoft.com/office/drawing/2014/main" id="{AE7372F4-5605-49B5-BFA6-75FB9F7F477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47721" y="2597513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169" name="Tijdelijke aanduiding voor tekst 2">
            <a:extLst>
              <a:ext uri="{FF2B5EF4-FFF2-40B4-BE49-F238E27FC236}">
                <a16:creationId xmlns:a16="http://schemas.microsoft.com/office/drawing/2014/main" id="{6DF20755-33D3-4DFC-B8F1-88598EDF11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147721" y="3765547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170" name="Tijdelijke aanduiding voor tekst 2">
            <a:extLst>
              <a:ext uri="{FF2B5EF4-FFF2-40B4-BE49-F238E27FC236}">
                <a16:creationId xmlns:a16="http://schemas.microsoft.com/office/drawing/2014/main" id="{E9ABA610-FA89-4787-B010-B4676D2C42C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147721" y="4933580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E73F6112-D899-4F2E-A37F-7292DFE86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23" name="Tekstvak 22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788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media + tekst 50%5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96712" y="1467111"/>
            <a:ext cx="11245233" cy="900102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2"/>
                </a:solidFill>
                <a:latin typeface="+mj-lt"/>
              </a:defRPr>
            </a:lvl1pPr>
            <a:lvl2pPr marL="0" indent="0">
              <a:lnSpc>
                <a:spcPct val="120000"/>
              </a:lnSpc>
              <a:spcAft>
                <a:spcPts val="0"/>
              </a:spcAft>
              <a:buNone/>
              <a:defRPr/>
            </a:lvl2pPr>
            <a:lvl3pPr marL="627063" indent="-271463">
              <a:lnSpc>
                <a:spcPct val="70000"/>
              </a:lnSpc>
              <a:defRPr/>
            </a:lvl3pPr>
            <a:lvl4pPr>
              <a:lnSpc>
                <a:spcPct val="70000"/>
              </a:lnSpc>
              <a:defRPr/>
            </a:lvl4pPr>
            <a:lvl5pPr>
              <a:lnSpc>
                <a:spcPct val="70000"/>
              </a:lnSpc>
              <a:defRPr>
                <a:solidFill>
                  <a:schemeClr val="bg2"/>
                </a:solidFill>
              </a:defRPr>
            </a:lvl5pPr>
            <a:lvl6pPr marL="0" indent="0">
              <a:lnSpc>
                <a:spcPct val="70000"/>
              </a:lnSpc>
              <a:buFontTx/>
              <a:buNone/>
              <a:defRPr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53A6CE20-1E7A-4F87-96EC-7E964AA91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4B035891-3F3E-4E86-9D5A-96D1E3B9D0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50" name="GRID" hidden="1">
            <a:extLst>
              <a:ext uri="{FF2B5EF4-FFF2-40B4-BE49-F238E27FC236}">
                <a16:creationId xmlns:a16="http://schemas.microsoft.com/office/drawing/2014/main" id="{C59E2946-118D-4C01-970E-FC9CE00C6395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E2414C7D-389F-487F-9221-8D96900B448B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A8F1195A-80D2-4EBF-8EE2-23A21E134CE7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CA706088-94D0-49B2-9F47-CD39731ED611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6701A262-4D8B-4596-BEA3-1CDEA9A29D2D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3961D0F0-38E3-4745-BB91-8DF2B41B9EC6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F082B6D4-918A-42B7-99B3-3B8D5AD389F5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6D9780EE-AC3E-4C16-9B20-B0A0803E6ED4}"/>
                </a:ext>
              </a:extLst>
            </p:cNvPr>
            <p:cNvSpPr/>
            <p:nvPr userDrawn="1"/>
          </p:nvSpPr>
          <p:spPr>
            <a:xfrm rot="5400000">
              <a:off x="5895976" y="-3728182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BFCF26E-9F29-4558-9176-F149D8C8577D}"/>
                </a:ext>
              </a:extLst>
            </p:cNvPr>
            <p:cNvSpPr/>
            <p:nvPr userDrawn="1"/>
          </p:nvSpPr>
          <p:spPr>
            <a:xfrm>
              <a:off x="603936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58" name="Tijdelijke aanduiding voor voettekst 4">
            <a:extLst>
              <a:ext uri="{FF2B5EF4-FFF2-40B4-BE49-F238E27FC236}">
                <a16:creationId xmlns:a16="http://schemas.microsoft.com/office/drawing/2014/main" id="{0E659B60-CF7C-460A-A879-0DDBF9C65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endParaRPr lang="nl-NL" noProof="0"/>
          </a:p>
        </p:txBody>
      </p:sp>
      <p:sp>
        <p:nvSpPr>
          <p:cNvPr id="59" name="Tijdelijke aanduiding voor dianummer 5">
            <a:extLst>
              <a:ext uri="{FF2B5EF4-FFF2-40B4-BE49-F238E27FC236}">
                <a16:creationId xmlns:a16="http://schemas.microsoft.com/office/drawing/2014/main" id="{F1A38C1E-7B15-4C30-B676-08D9095C1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01640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26" name="Tijdelijke aanduiding voor inhoud 3">
            <a:extLst>
              <a:ext uri="{FF2B5EF4-FFF2-40B4-BE49-F238E27FC236}">
                <a16:creationId xmlns:a16="http://schemas.microsoft.com/office/drawing/2014/main" id="{D2E8F4BF-FD5F-4F05-BB33-AC3E7EF96F6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07213" y="2527300"/>
            <a:ext cx="5236366" cy="3260725"/>
          </a:xfrm>
          <a:solidFill>
            <a:schemeClr val="bg1">
              <a:lumMod val="95000"/>
            </a:schemeClr>
          </a:solidFill>
        </p:spPr>
        <p:txBody>
          <a:bodyPr vert="horz" lIns="180000" tIns="180000" rIns="180000" bIns="180000" rtlCol="0">
            <a:normAutofit/>
          </a:bodyPr>
          <a:lstStyle>
            <a:lvl1pPr algn="l">
              <a:defRPr lang="nl-NL" sz="1200" b="0" i="0" smtClean="0">
                <a:latin typeface="+mj-lt"/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 indent="0" algn="ctr">
              <a:buNone/>
            </a:pPr>
            <a:r>
              <a:rPr lang="nl-NL" noProof="0"/>
              <a:t>Klik op één van de iconen</a:t>
            </a:r>
            <a:br>
              <a:rPr lang="nl-NL" noProof="0"/>
            </a:br>
            <a:r>
              <a:rPr lang="nl-NL" noProof="0"/>
              <a:t>om een media in te vullen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DFC91BB-AEF5-43B4-84CF-C6590D01D3E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505579" y="2527457"/>
            <a:ext cx="5238000" cy="3260568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355600" indent="-177800">
              <a:spcAft>
                <a:spcPts val="0"/>
              </a:spcAft>
              <a:defRPr sz="1200"/>
            </a:lvl3pPr>
            <a:lvl4pPr marL="285750" indent="-28575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200"/>
            </a:lvl4pPr>
            <a:lvl5pPr>
              <a:spcAft>
                <a:spcPts val="1200"/>
              </a:spcAft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0" name="Tijdelijke aanduiding voor inhoud 3">
            <a:extLst>
              <a:ext uri="{FF2B5EF4-FFF2-40B4-BE49-F238E27FC236}">
                <a16:creationId xmlns:a16="http://schemas.microsoft.com/office/drawing/2014/main" id="{011BE011-FD19-4C53-988E-6F68943521B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96712" y="2527457"/>
            <a:ext cx="5238000" cy="3260568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355600" indent="-177800">
              <a:spcAft>
                <a:spcPts val="0"/>
              </a:spcAft>
              <a:defRPr sz="1200"/>
            </a:lvl3pPr>
            <a:lvl4pPr marL="285750" indent="-28575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200"/>
            </a:lvl4pPr>
            <a:lvl5pPr>
              <a:spcAft>
                <a:spcPts val="1200"/>
              </a:spcAft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Klik om tekst in te voegen</a:t>
            </a:r>
          </a:p>
          <a:p>
            <a:pPr lvl="0"/>
            <a:endParaRPr lang="nl-NL" noProof="0"/>
          </a:p>
        </p:txBody>
      </p:sp>
      <p:pic>
        <p:nvPicPr>
          <p:cNvPr id="63" name="Afbeelding 62">
            <a:extLst>
              <a:ext uri="{FF2B5EF4-FFF2-40B4-BE49-F238E27FC236}">
                <a16:creationId xmlns:a16="http://schemas.microsoft.com/office/drawing/2014/main" id="{520D55F0-1946-40CA-BE77-284D34AB7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22" name="Tekstvak 21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26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 Balken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08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30" name="Tijdelijke aanduiding voor voettekst 4">
            <a:extLst>
              <a:ext uri="{FF2B5EF4-FFF2-40B4-BE49-F238E27FC236}">
                <a16:creationId xmlns:a16="http://schemas.microsoft.com/office/drawing/2014/main" id="{1DA20FBD-9D0F-4EAB-B12C-126591D8B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D6644E39-2AF2-4EA0-9C3F-28C89D5A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42875" cy="2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785901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2" name="Tijdelijke aanduiding voor tekst 3">
            <a:extLst>
              <a:ext uri="{FF2B5EF4-FFF2-40B4-BE49-F238E27FC236}">
                <a16:creationId xmlns:a16="http://schemas.microsoft.com/office/drawing/2014/main" id="{54C989E9-FA4D-4EA9-9D83-ACEFB86E98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63709" y="3337566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23" name="Tijdelijke aanduiding voor datum 3">
            <a:extLst>
              <a:ext uri="{FF2B5EF4-FFF2-40B4-BE49-F238E27FC236}">
                <a16:creationId xmlns:a16="http://schemas.microsoft.com/office/drawing/2014/main" id="{BDC78B71-F098-49D0-A82C-26F4C2AF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0796E-DDED-4E27-9226-E9660C071F14}" type="datetime1">
              <a:rPr lang="nl-NL" noProof="0" smtClean="0"/>
              <a:t>21-7-2021</a:t>
            </a:fld>
            <a:endParaRPr lang="nl-NL" noProof="0"/>
          </a:p>
        </p:txBody>
      </p:sp>
      <p:sp>
        <p:nvSpPr>
          <p:cNvPr id="153" name="Tijdelijke aanduiding voor tekst 3">
            <a:extLst>
              <a:ext uri="{FF2B5EF4-FFF2-40B4-BE49-F238E27FC236}">
                <a16:creationId xmlns:a16="http://schemas.microsoft.com/office/drawing/2014/main" id="{8A98C4B6-1A94-4159-9EB3-581D74066A8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463709" y="3977107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154" name="Tijdelijke aanduiding voor tekst 3">
            <a:extLst>
              <a:ext uri="{FF2B5EF4-FFF2-40B4-BE49-F238E27FC236}">
                <a16:creationId xmlns:a16="http://schemas.microsoft.com/office/drawing/2014/main" id="{FD32AE00-24ED-4295-A98C-4052E811CA7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63709" y="4616648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55" name="Tijdelijke aanduiding voor tekst 3">
            <a:extLst>
              <a:ext uri="{FF2B5EF4-FFF2-40B4-BE49-F238E27FC236}">
                <a16:creationId xmlns:a16="http://schemas.microsoft.com/office/drawing/2014/main" id="{995A4DD9-A511-424A-A6EF-3EFF4DF1BE8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63709" y="5256188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pic>
        <p:nvPicPr>
          <p:cNvPr id="71" name="Afbeelding 70">
            <a:extLst>
              <a:ext uri="{FF2B5EF4-FFF2-40B4-BE49-F238E27FC236}">
                <a16:creationId xmlns:a16="http://schemas.microsoft.com/office/drawing/2014/main" id="{EBAD7435-810D-4257-965C-E74C034C9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6" y="188404"/>
            <a:ext cx="2636850" cy="969848"/>
          </a:xfrm>
          <a:prstGeom prst="rect">
            <a:avLst/>
          </a:prstGeom>
        </p:spPr>
      </p:pic>
      <p:sp>
        <p:nvSpPr>
          <p:cNvPr id="13" name="Tekstvak 12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1"/>
                </a:solidFill>
              </a:rPr>
              <a:t>© Liander;</a:t>
            </a:r>
            <a:r>
              <a:rPr lang="nl-NL" sz="900" baseline="0" dirty="0">
                <a:solidFill>
                  <a:schemeClr val="bg1"/>
                </a:solidFill>
              </a:rPr>
              <a:t> vertrouwelijk</a:t>
            </a:r>
            <a:endParaRPr lang="nl-N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24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F1E02FF2-3C31-4FE9-B319-8234911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82" y="978635"/>
            <a:ext cx="7533967" cy="1077341"/>
          </a:xfrm>
          <a:prstGeom prst="rect">
            <a:avLst/>
          </a:prstGeom>
        </p:spPr>
        <p:txBody>
          <a:bodyPr/>
          <a:lstStyle>
            <a:lvl1pPr>
              <a:defRPr lang="nl-NL" sz="3117" kern="1200" spc="-61" smtClean="0">
                <a:solidFill>
                  <a:srgbClr val="EC6617"/>
                </a:solidFill>
                <a:latin typeface="Gotham Light" pitchFamily="50" charset="0"/>
                <a:ea typeface="+mn-ea"/>
                <a:cs typeface="Gotham Light" pitchFamily="50" charset="0"/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1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Sing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2">
          <p15:clr>
            <a:srgbClr val="FBAE40"/>
          </p15:clr>
        </p15:guide>
        <p15:guide id="2" pos="7121">
          <p15:clr>
            <a:srgbClr val="FBAE40"/>
          </p15:clr>
        </p15:guide>
        <p15:guide id="3" orient="horz" pos="363">
          <p15:clr>
            <a:srgbClr val="FBAE40"/>
          </p15:clr>
        </p15:guide>
        <p15:guide id="4" orient="horz" pos="462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1314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80B45-7F4A-8449-BDA7-8FD6B6231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16D7EC8-34BA-EE49-852D-2A9FB298A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655E45-E07D-7144-B24C-5F37E6FBD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FCCE-2915-D247-BB6F-F943AF49903C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660662-C2C3-9F4B-B17C-8436BAE3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504626-4112-C142-A458-E8CF6E91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7E8-D8E2-0748-9886-AC9A656F6C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941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7DDC79-1CE5-9E4B-80D9-91389D44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226737-37F5-4E46-8DEE-317655F2C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2CD050-E553-9642-A843-55349CEB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FCCE-2915-D247-BB6F-F943AF49903C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02A7A5-228C-E947-8F10-8D0D0DA7F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4FD329-9E9C-3649-9329-7D2533F1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7E8-D8E2-0748-9886-AC9A656F6C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762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320E7-C040-2747-B40C-F7B5E93A8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80ACF2-A98B-8441-9CC4-958D6924C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EB6BDE-A541-7C43-9EBE-99461407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FCCE-2915-D247-BB6F-F943AF49903C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2A29A9-4A72-BC4A-B71A-7AD08A52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09689A-54F9-2249-A687-C2D7F0D1F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7E8-D8E2-0748-9886-AC9A656F6C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2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21-7-2021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5640000" cy="4032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6216640" y="2132854"/>
            <a:ext cx="5640000" cy="4032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095342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2930E-7F40-E543-9209-52253C87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227963-9815-1746-98AF-061A7012C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0FACCF-E41A-D44C-89EC-FE3D886EB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FD601E-81E7-9D47-9107-91C2163BB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FCCE-2915-D247-BB6F-F943AF49903C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F4F31E-01FB-E74B-A25A-154D21497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7BEE8E-B0DE-0B48-A758-D66F14ED4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7E8-D8E2-0748-9886-AC9A656F6C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976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8D34F-79FA-FA4E-A727-4FD2148F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A87C80-A44C-1E45-9963-2EADA5CC0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220B4B4-760B-884F-A981-2B1FB3EC9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D144412-0B63-6440-A4EB-2878C239D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A108EAE-A78F-374D-819C-1A0086CB3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9B66C50-C559-7143-AB06-296F47CBE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FCCE-2915-D247-BB6F-F943AF49903C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4875474-CEC8-1849-9771-56058595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D24188C-14EC-E249-A98E-39E10198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7E8-D8E2-0748-9886-AC9A656F6C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144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081A70-68ED-3444-BA3C-55F6A77C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48EFDDD-F066-7D42-9B42-73C533946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FCCE-2915-D247-BB6F-F943AF49903C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66AA826-E1ED-F042-91B4-944A639D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83C7C7-3DEB-8F4E-A5FF-4BA6E5D8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7E8-D8E2-0748-9886-AC9A656F6C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4776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1CC4186-BD34-0D4A-9A01-1806F2C5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FCCE-2915-D247-BB6F-F943AF49903C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FEC7179-C504-B94E-8B6D-77966B8C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9E9F7F9-A846-9048-BE21-953ECB33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7E8-D8E2-0748-9886-AC9A656F6C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9962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24B96-5D69-5A4F-8E28-CDED10528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1B9261-7E1E-7D47-B710-5A6598F02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461F883-7C9E-C34F-8790-EE6446DEC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AC6EF3-B598-1E4F-87B9-3FD3AC978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FCCE-2915-D247-BB6F-F943AF49903C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3E149D-8DAF-B04F-BF3E-80EFF4602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1B20A4-701C-FA4F-85F5-98D92B005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7E8-D8E2-0748-9886-AC9A656F6C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4132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1CC089-5FCF-7647-9F5B-53E3B19B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E3CFF8E-265C-C341-8647-D77189ABF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9977D09-807B-0C47-800C-B82E40454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2A07AE-2F64-6940-8567-3E9B1D8C4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FCCE-2915-D247-BB6F-F943AF49903C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034654D-7147-0340-A66D-B06FC660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844CFF2-60AB-4E49-9A4B-8331CC483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7E8-D8E2-0748-9886-AC9A656F6C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90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227E6-DD1B-E644-9EE8-8108E6483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54A056A-ECE2-0D47-B477-7F94B27A6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108F43-36D2-3548-B8FC-3EF3A6CC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FCCE-2915-D247-BB6F-F943AF49903C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CFE4E8-8494-BB4C-B9D4-BFCA0607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38FB86-14F4-6446-94E8-1BF81DC7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7E8-D8E2-0748-9886-AC9A656F6C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1039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AA7D197-1121-B64F-BAFB-8886315AE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391D57B-04E1-D44F-8F24-046471380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44163D-9089-8E48-A075-F8B270CE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FCCE-2915-D247-BB6F-F943AF49903C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9701A6-BC6F-EB46-9EED-218FAB89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0D2C9D-6F68-7C44-B24B-AB778441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7E8-D8E2-0748-9886-AC9A656F6C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20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357A60-236B-40ED-BD20-AD1EDBB48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77"/>
            <a:ext cx="12192000" cy="6853646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7F69097-2E8E-486A-8D7A-8DE126053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6540000"/>
            <a:ext cx="736600" cy="169277"/>
          </a:xfrm>
          <a:prstGeom prst="rect">
            <a:avLst/>
          </a:prstGeom>
        </p:spPr>
        <p:txBody>
          <a:bodyPr/>
          <a:lstStyle/>
          <a:p>
            <a:fld id="{356EA979-21D7-405C-815A-909A3B1C56E5}" type="slidenum">
              <a:rPr lang="en-US" smtClean="0">
                <a:solidFill>
                  <a:prstClr val="white"/>
                </a:solidFill>
              </a:rPr>
              <a:pPr/>
              <a:t>‹nr.›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7ED931-1723-42D6-9F44-34C686EAB5CC}"/>
              </a:ext>
            </a:extLst>
          </p:cNvPr>
          <p:cNvSpPr/>
          <p:nvPr userDrawn="1"/>
        </p:nvSpPr>
        <p:spPr>
          <a:xfrm>
            <a:off x="-24681" y="6381328"/>
            <a:ext cx="12248853" cy="50405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4E1AB2-CD7A-4C11-9FD9-E1231E6F37DD}"/>
              </a:ext>
            </a:extLst>
          </p:cNvPr>
          <p:cNvSpPr/>
          <p:nvPr userDrawn="1"/>
        </p:nvSpPr>
        <p:spPr>
          <a:xfrm>
            <a:off x="-24681" y="-31950"/>
            <a:ext cx="12248853" cy="5086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3C86FC-EF6E-4535-A287-DC0A3F7CB3A7}"/>
              </a:ext>
            </a:extLst>
          </p:cNvPr>
          <p:cNvSpPr/>
          <p:nvPr userDrawn="1"/>
        </p:nvSpPr>
        <p:spPr>
          <a:xfrm rot="16200000">
            <a:off x="-3211753" y="3261840"/>
            <a:ext cx="6703903" cy="32975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097C67-B4BD-4979-95CB-5F1C3230EE2C}"/>
              </a:ext>
            </a:extLst>
          </p:cNvPr>
          <p:cNvSpPr/>
          <p:nvPr userDrawn="1"/>
        </p:nvSpPr>
        <p:spPr>
          <a:xfrm rot="16200000">
            <a:off x="8707344" y="3235178"/>
            <a:ext cx="6703903" cy="32975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AFB26D-5F33-4160-B351-932E598A6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5161" y="6381328"/>
            <a:ext cx="2975015" cy="5133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EDE16B-16FE-4CA3-917B-5EFAD525E91C}"/>
              </a:ext>
            </a:extLst>
          </p:cNvPr>
          <p:cNvSpPr txBox="1"/>
          <p:nvPr userDrawn="1"/>
        </p:nvSpPr>
        <p:spPr>
          <a:xfrm>
            <a:off x="4856841" y="6529627"/>
            <a:ext cx="18799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Supported by: </a:t>
            </a:r>
            <a:endParaRPr lang="en-GB" sz="1600" dirty="0" err="1"/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79B26306-A6CB-4243-AC1C-44FFDD7B2D5C}"/>
              </a:ext>
            </a:extLst>
          </p:cNvPr>
          <p:cNvSpPr/>
          <p:nvPr userDrawn="1"/>
        </p:nvSpPr>
        <p:spPr>
          <a:xfrm>
            <a:off x="-3558155" y="1027906"/>
            <a:ext cx="7792894" cy="727278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79C6251-2609-441E-B46B-4D8E4C6B10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2" y="4243128"/>
            <a:ext cx="280828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708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7CBA-3DD0-40B5-B27F-BA034E0CC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1BA54-6DA9-4421-A985-C17F571F1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72778-B7FC-4EFE-AC19-FA90AE260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064"/>
          <a:stretch/>
        </p:blipFill>
        <p:spPr>
          <a:xfrm>
            <a:off x="0" y="6311899"/>
            <a:ext cx="12192000" cy="543923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285B9AC-4F39-4C51-A222-892A7244F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93619513-FBD9-430B-9DCD-70DDD0A8F271}" type="datetime1">
              <a:rPr lang="en-GB" smtClean="0"/>
              <a:t>21/07/2021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26A25CE-49F7-499B-A4E0-1E14A0A03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7454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i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Project FELMAR is </a:t>
            </a:r>
            <a:r>
              <a:rPr lang="en-US" dirty="0" err="1"/>
              <a:t>mede</a:t>
            </a:r>
            <a:r>
              <a:rPr lang="en-US" dirty="0"/>
              <a:t> </a:t>
            </a:r>
            <a:r>
              <a:rPr lang="en-US" dirty="0" err="1"/>
              <a:t>mogelijk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door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Topsector</a:t>
            </a:r>
            <a:r>
              <a:rPr lang="en-US" dirty="0"/>
              <a:t> </a:t>
            </a:r>
            <a:r>
              <a:rPr lang="en-US" dirty="0" err="1"/>
              <a:t>Energiesubsidie</a:t>
            </a:r>
            <a:r>
              <a:rPr lang="en-US" dirty="0"/>
              <a:t> van het </a:t>
            </a:r>
            <a:r>
              <a:rPr lang="en-US" dirty="0" err="1"/>
              <a:t>ministerie</a:t>
            </a:r>
            <a:r>
              <a:rPr lang="en-US" dirty="0"/>
              <a:t> van </a:t>
            </a:r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Zaken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9AA699-1B0B-4C53-A109-17E645FEA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479" y="6356350"/>
            <a:ext cx="35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CB6F7EB1-0D18-4400-89AD-6BA623B57714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05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28434" y="2132858"/>
            <a:ext cx="5646929" cy="768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21-7-2021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idx="12"/>
          </p:nvPr>
        </p:nvSpPr>
        <p:spPr>
          <a:xfrm>
            <a:off x="6209714" y="2156864"/>
            <a:ext cx="5646929" cy="768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925304"/>
            <a:ext cx="5640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8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6216640" y="2924944"/>
            <a:ext cx="5640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7690869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22DE-91DF-4195-80EE-83445AAB0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BE898-FE63-4F68-BF29-59BADD139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4E054-6096-4B67-AAAE-23892AB44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064"/>
          <a:stretch/>
        </p:blipFill>
        <p:spPr>
          <a:xfrm>
            <a:off x="0" y="6311899"/>
            <a:ext cx="12192000" cy="543923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EB10166-F6CA-4F9F-A9C4-9237047F6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603F44B5-62F9-48AB-AF8A-B01D1F639B8B}" type="datetime1">
              <a:rPr lang="en-GB" smtClean="0"/>
              <a:t>21/07/2021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30D12B4-3607-4A19-926E-354E7CC70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7454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i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Project FELMAR is </a:t>
            </a:r>
            <a:r>
              <a:rPr lang="en-US" dirty="0" err="1"/>
              <a:t>mede</a:t>
            </a:r>
            <a:r>
              <a:rPr lang="en-US" dirty="0"/>
              <a:t> </a:t>
            </a:r>
            <a:r>
              <a:rPr lang="en-US" dirty="0" err="1"/>
              <a:t>mogelijk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door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Topsector</a:t>
            </a:r>
            <a:r>
              <a:rPr lang="en-US" dirty="0"/>
              <a:t> </a:t>
            </a:r>
            <a:r>
              <a:rPr lang="en-US" dirty="0" err="1"/>
              <a:t>Energiesubsidie</a:t>
            </a:r>
            <a:r>
              <a:rPr lang="en-US" dirty="0"/>
              <a:t> van het </a:t>
            </a:r>
            <a:r>
              <a:rPr lang="en-US" dirty="0" err="1"/>
              <a:t>ministerie</a:t>
            </a:r>
            <a:r>
              <a:rPr lang="en-US" dirty="0"/>
              <a:t> van </a:t>
            </a:r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Zaken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7211224-E1DD-430F-9817-6D01E9F26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479" y="6356350"/>
            <a:ext cx="35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CB6F7EB1-0D18-4400-89AD-6BA623B57714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0755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97ED9-F9D1-4737-A322-0D4711F74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3E336-EA10-43C7-BF72-FCF46F22F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E6FAB-B1C4-4379-90E6-6BF4F96DA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4D348A-E0E3-4D4E-A913-706FC1EA0C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064"/>
          <a:stretch/>
        </p:blipFill>
        <p:spPr>
          <a:xfrm>
            <a:off x="0" y="6311899"/>
            <a:ext cx="12192000" cy="54392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5F04D1F-8E10-4E50-AC44-F7F53E30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4B46B587-C238-4602-A3CC-05E8C37463B2}" type="datetime1">
              <a:rPr lang="en-GB" smtClean="0"/>
              <a:t>21/07/2021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500A06C-33CD-49F6-B64D-851837AE2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7454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i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Project FELMAR is </a:t>
            </a:r>
            <a:r>
              <a:rPr lang="en-US" dirty="0" err="1"/>
              <a:t>mede</a:t>
            </a:r>
            <a:r>
              <a:rPr lang="en-US" dirty="0"/>
              <a:t> </a:t>
            </a:r>
            <a:r>
              <a:rPr lang="en-US" dirty="0" err="1"/>
              <a:t>mogelijk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door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Topsector</a:t>
            </a:r>
            <a:r>
              <a:rPr lang="en-US" dirty="0"/>
              <a:t> </a:t>
            </a:r>
            <a:r>
              <a:rPr lang="en-US" dirty="0" err="1"/>
              <a:t>Energiesubsidie</a:t>
            </a:r>
            <a:r>
              <a:rPr lang="en-US" dirty="0"/>
              <a:t> van het </a:t>
            </a:r>
            <a:r>
              <a:rPr lang="en-US" dirty="0" err="1"/>
              <a:t>ministerie</a:t>
            </a:r>
            <a:r>
              <a:rPr lang="en-US" dirty="0"/>
              <a:t> van </a:t>
            </a:r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Zaken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99C7A47-83F6-4DC7-BF59-3037D3CD0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479" y="6356350"/>
            <a:ext cx="35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CB6F7EB1-0D18-4400-89AD-6BA623B57714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8526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F198-CD9F-4AF2-9BD6-F55752705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C70B6-808E-43CA-BE21-898D3F766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D3839-BFC5-4D07-873A-AF97288E4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88C37-F387-40C0-B6F5-D95819309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E5413F-2BED-4663-B0EA-D9E38DC14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A10BB6-ECA9-4B8B-8526-8C70E8518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064"/>
          <a:stretch/>
        </p:blipFill>
        <p:spPr>
          <a:xfrm>
            <a:off x="0" y="6311899"/>
            <a:ext cx="12192000" cy="543923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345748E-7DBF-476B-9836-2E0EB042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D6C3EA74-A1F5-4365-87B9-737C86C69BF9}" type="datetime1">
              <a:rPr lang="en-GB" smtClean="0"/>
              <a:t>21/07/2021</a:t>
            </a:fld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21AF1C0-605B-40E9-B319-AD1E8B0D6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454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i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Project FELMAR is </a:t>
            </a:r>
            <a:r>
              <a:rPr lang="en-US" dirty="0" err="1"/>
              <a:t>mede</a:t>
            </a:r>
            <a:r>
              <a:rPr lang="en-US" dirty="0"/>
              <a:t> </a:t>
            </a:r>
            <a:r>
              <a:rPr lang="en-US" dirty="0" err="1"/>
              <a:t>mogelijk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door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Topsector</a:t>
            </a:r>
            <a:r>
              <a:rPr lang="en-US" dirty="0"/>
              <a:t> </a:t>
            </a:r>
            <a:r>
              <a:rPr lang="en-US" dirty="0" err="1"/>
              <a:t>Energiesubsidie</a:t>
            </a:r>
            <a:r>
              <a:rPr lang="en-US" dirty="0"/>
              <a:t> van het </a:t>
            </a:r>
            <a:r>
              <a:rPr lang="en-US" dirty="0" err="1"/>
              <a:t>ministerie</a:t>
            </a:r>
            <a:r>
              <a:rPr lang="en-US" dirty="0"/>
              <a:t> van </a:t>
            </a:r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Zaken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656AB04-8BCF-488B-841C-AD1386C6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7479" y="6356350"/>
            <a:ext cx="35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CB6F7EB1-0D18-4400-89AD-6BA623B57714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7948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5B75-729E-47CB-8129-F9EA0600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6DCE6D-04CD-4D99-8AAE-2FCB763E6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968B9-0446-4402-BB28-2440C39F4DF5}" type="datetime1">
              <a:rPr lang="en-GB" smtClean="0"/>
              <a:t>21/07/2021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84D66-BA19-4FCE-86D9-C905E0F4F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4549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Project FELMAR is mede mogelijk gemaakt door een Topsector Energiesubsidie van het ministerie van Economische Zaken 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48B4E-5003-4905-A03A-606495A5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7479" y="6356350"/>
            <a:ext cx="355600" cy="365125"/>
          </a:xfrm>
          <a:prstGeom prst="rect">
            <a:avLst/>
          </a:prstGeom>
        </p:spPr>
        <p:txBody>
          <a:bodyPr/>
          <a:lstStyle/>
          <a:p>
            <a:fld id="{CB6F7EB1-0D18-4400-89AD-6BA623B5771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14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1AB88B-ED08-4687-92DC-7430EA164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2C4035-A494-4C5A-8AF3-E761C23E844E}" type="datetime1">
              <a:rPr lang="en-GB" smtClean="0"/>
              <a:t>21/07/2021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DCE0D-AB1C-4784-8C64-4D9E291E7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4549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Project FELMAR is mede mogelijk gemaakt door een Topsector Energiesubsidie van het ministerie van Economische Zaken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594A4-4044-4E48-9098-ED3849E1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7479" y="6356350"/>
            <a:ext cx="355600" cy="365125"/>
          </a:xfrm>
          <a:prstGeom prst="rect">
            <a:avLst/>
          </a:prstGeom>
        </p:spPr>
        <p:txBody>
          <a:bodyPr/>
          <a:lstStyle/>
          <a:p>
            <a:fld id="{CB6F7EB1-0D18-4400-89AD-6BA623B5771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964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2F6A-2F4B-4D54-B28D-5ABC6B77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44C87-5772-4317-AB24-345CE1E9B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38DCA-0B66-425B-9881-35C71379A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5A82B-319F-4641-8BAD-A24C171F1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509941-69F8-43F0-A4BA-9D3636281148}" type="datetime1">
              <a:rPr lang="en-GB" smtClean="0"/>
              <a:t>21/07/2021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3F494-B93D-4C9D-A481-296A41B25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4549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Project FELMAR is mede mogelijk gemaakt door een Topsector Energiesubsidie van het ministerie van Economische Zaken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2ACF3-8C17-40EE-A2FF-012476D2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7479" y="6356350"/>
            <a:ext cx="355600" cy="365125"/>
          </a:xfrm>
          <a:prstGeom prst="rect">
            <a:avLst/>
          </a:prstGeom>
        </p:spPr>
        <p:txBody>
          <a:bodyPr/>
          <a:lstStyle/>
          <a:p>
            <a:fld id="{CB6F7EB1-0D18-4400-89AD-6BA623B5771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2964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27259-39C6-40C2-8DEC-018FB861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73A5BF-76D4-4ABB-B892-423910426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AB24D-18D3-4406-9828-835812862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7CEBA0-D264-4270-9E70-51B4E9E2A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965A3-CAB2-4BAC-BFBA-FEBAD3625A47}" type="datetime1">
              <a:rPr lang="en-GB" smtClean="0"/>
              <a:t>21/07/2021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429F6-5C7C-45C6-A184-382DF83A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4549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Project FELMAR is mede mogelijk gemaakt door een Topsector Energiesubsidie van het ministerie van Economische Zaken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F5D06-D5BB-41F2-BE7F-DC824252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7479" y="6356350"/>
            <a:ext cx="355600" cy="365125"/>
          </a:xfrm>
          <a:prstGeom prst="rect">
            <a:avLst/>
          </a:prstGeom>
        </p:spPr>
        <p:txBody>
          <a:bodyPr/>
          <a:lstStyle/>
          <a:p>
            <a:fld id="{CB6F7EB1-0D18-4400-89AD-6BA623B5771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9773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28911-3616-43EB-91F8-86D1495F4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1DE42-D55B-4BA1-9B71-C0AC6DE80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AA773-5317-42E8-9212-568A02EE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18A4A8-4515-4BBF-BE11-6EABCBC9EBDA}" type="datetime1">
              <a:rPr lang="en-GB" smtClean="0"/>
              <a:t>21/07/2021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30058-3096-44C5-A8E2-C54240A31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4549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Project FELMAR is mede mogelijk gemaakt door een Topsector Energiesubsidie van het ministerie van Economische Zaken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BFF70-7D5D-4A83-9B7F-ED45E468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7479" y="6356350"/>
            <a:ext cx="355600" cy="365125"/>
          </a:xfrm>
          <a:prstGeom prst="rect">
            <a:avLst/>
          </a:prstGeom>
        </p:spPr>
        <p:txBody>
          <a:bodyPr/>
          <a:lstStyle/>
          <a:p>
            <a:fld id="{CB6F7EB1-0D18-4400-89AD-6BA623B5771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628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7EF694-77D5-405A-8700-95C927E0FA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0739E-51FD-4CD4-B223-EB52BC413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35E11-0DE8-476A-BFD5-D445ABD87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63DAC-4A26-46BC-B3B3-F004311D3A68}" type="datetime1">
              <a:rPr lang="en-GB" smtClean="0"/>
              <a:t>21/07/2021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6E0A1-7C5A-49C2-9C19-3CBD95E3F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4549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Project FELMAR is mede mogelijk gemaakt door een Topsector Energiesubsidie van het ministerie van Economische Zaken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04483-EAFE-4A63-BCF3-529C760A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7479" y="6356350"/>
            <a:ext cx="355600" cy="365125"/>
          </a:xfrm>
          <a:prstGeom prst="rect">
            <a:avLst/>
          </a:prstGeom>
        </p:spPr>
        <p:txBody>
          <a:bodyPr/>
          <a:lstStyle/>
          <a:p>
            <a:fld id="{CB6F7EB1-0D18-4400-89AD-6BA623B5771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6818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600200"/>
            <a:ext cx="9677400" cy="123110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508001" y="6157675"/>
            <a:ext cx="9690100" cy="153888"/>
          </a:xfrm>
        </p:spPr>
        <p:txBody>
          <a:bodyPr anchor="b">
            <a:spAutoFit/>
          </a:bodyPr>
          <a:lstStyle>
            <a:lvl1pPr marL="342900" indent="-342900">
              <a:lnSpc>
                <a:spcPct val="95000"/>
              </a:lnSpc>
              <a:buAutoNum type="arabicParenR"/>
              <a:defRPr lang="en-US" sz="1000" kern="1200" dirty="0" smtClean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dirty="0" err="1"/>
              <a:t>Voetnoot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E50F6BF-DB77-42D3-AEFC-E53F9376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63DAC-4A26-46BC-B3B3-F004311D3A68}" type="datetime1">
              <a:rPr lang="en-GB" smtClean="0"/>
              <a:t>21/07/2021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E9DFD6-B819-4431-8A0C-D2BF649E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4549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Project FELMAR is mede mogelijk gemaakt door een Topsector Energiesubsidie van het ministerie van Economische Zaken 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E0E7340-648E-4CCD-B1A2-5297EE1BD572}"/>
              </a:ext>
            </a:extLst>
          </p:cNvPr>
          <p:cNvSpPr txBox="1">
            <a:spLocks/>
          </p:cNvSpPr>
          <p:nvPr userDrawn="1"/>
        </p:nvSpPr>
        <p:spPr>
          <a:xfrm>
            <a:off x="11617479" y="6356350"/>
            <a:ext cx="35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6F7EB1-0D18-4400-89AD-6BA623B57714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730068"/>
      </p:ext>
    </p:extLst>
  </p:cSld>
  <p:clrMapOvr>
    <a:masterClrMapping/>
  </p:clrMapOvr>
  <p:transition spd="slow" advClick="0" advTm="15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21-7-2021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47342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A9DE5-7E76-E040-86BB-120251280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A07B9B0-9FF2-7847-8ABB-09302EDA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EF6E7D-7B2E-1C4F-B74B-D24976DA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E1DD-45DB-3847-A571-4DEA319EDAE9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155635-3586-A344-AD9D-E522B182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75298A-190F-D74B-9887-BBD9F332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35C-1E73-C744-807A-23041B589B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3769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EA9E8-FF1F-BE4B-8679-9AD23DF5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1115D3-5EDA-754A-BAB1-B44635310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352036-63E9-484B-92A4-C58D04DF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E1DD-45DB-3847-A571-4DEA319EDAE9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904EAF-177A-4141-A8AE-8E0D9A57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FE3383-2D45-9240-AB50-E3C8E8861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35C-1E73-C744-807A-23041B589B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2783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89B28-0CA3-FD40-B83B-7AE0D511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B62BBD-0C8B-2A47-838E-8C46B8093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7DB748-C2AF-7D48-A214-3E60617A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E1DD-45DB-3847-A571-4DEA319EDAE9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57D363-F724-4F4D-A3E2-614A58DF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8A63D0-5211-4A40-B5EF-5404229A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35C-1E73-C744-807A-23041B589B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0075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B4877F-5FE7-B946-A6AC-798A81D66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D3C310-BE4E-7E4D-A4B0-2FA31BB3F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EF6B24-260C-E744-9603-3D177EEFC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E7CCFD1-DB2B-A946-99BB-B62979F1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E1DD-45DB-3847-A571-4DEA319EDAE9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9F9899A-9D3F-F743-99BA-5235CDC3F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3E316E-39DC-BA48-97F0-E7AB57D8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35C-1E73-C744-807A-23041B589B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7190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C27DF-DCBC-8746-80F0-838CC8111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5F792B-4E80-E44E-8F07-E2A5290FC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2B45EE1-28A1-EB44-A018-22F46E8F5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1BF865E-5B6A-CD4E-A8F3-BEDAD3280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C80CFEA-B4E5-5345-8DBC-E861432E7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49E6BCA-13E4-054C-B161-6E9A5B0D5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E1DD-45DB-3847-A571-4DEA319EDAE9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E0143E6-D05D-F945-8ECB-BDAB2C07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680D9BA-7E8B-F64F-A9BF-EAB39499F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35C-1E73-C744-807A-23041B589B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8696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1E60F-A79D-D94D-A511-BA9FEEC6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CA1A6F8-AAC7-B549-8664-DEDA5A40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E1DD-45DB-3847-A571-4DEA319EDAE9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E545B02-9348-5744-8954-D8C564726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08B83D0-B288-5547-ABBC-CC3D1E002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35C-1E73-C744-807A-23041B589B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568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ED7AEB0-2069-9B42-B6EC-127FA6892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E1DD-45DB-3847-A571-4DEA319EDAE9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6F13F40-8B6D-AD49-BE76-DFA5689A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83C2B6-5645-8F45-938F-13DF2895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35C-1E73-C744-807A-23041B589B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11303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6E81B-299A-B14A-9565-12A564083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488A2F-FDB2-D74A-A657-984D5EE8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3EBEDC-0E99-9741-BF1C-AE76B386B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27DE91C-E834-6240-B808-63AD972B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E1DD-45DB-3847-A571-4DEA319EDAE9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BC0369-6EAB-1F43-BF64-8E31FFF7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716FCE-C083-FD45-8907-77D917ED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35C-1E73-C744-807A-23041B589B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9406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B0A30-8181-1D4A-B105-B3200803E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D24EBED-486E-6644-9363-973C095485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CDE713-9C09-F647-8831-FA77C6A16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50088F-281B-6542-A3AE-19458072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E1DD-45DB-3847-A571-4DEA319EDAE9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AE118E-6516-9E43-9AEF-C3CB3041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3A957F-66A3-F24E-821B-8D6BED28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35C-1E73-C744-807A-23041B589B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529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6132F-75CB-5348-AB54-177BC701A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258DFC5-57A9-834B-B6D8-C6FEAA15E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65F4B3-67E2-CE4D-998C-D67A4EE2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E1DD-45DB-3847-A571-4DEA319EDAE9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E16B11-65AD-394A-AB02-53A9E8012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AA353C-4024-4045-98CC-0411A0FF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35C-1E73-C744-807A-23041B589B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02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2803157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FF36909-E4A7-E044-A9B0-E89029A979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850ACB4-C593-3A4F-9C52-D825298C7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1F6A36-696D-C946-A2C1-104316197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E1DD-45DB-3847-A571-4DEA319EDAE9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9FE6CB-E4BA-0B4A-8503-F64877D9A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B11404-6D14-804E-91B0-C4AEF35F3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35C-1E73-C744-807A-23041B589B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74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/>
          <p:cNvSpPr>
            <a:spLocks noGrp="1"/>
          </p:cNvSpPr>
          <p:nvPr>
            <p:ph type="chart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99990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KleurvlakOnder"/>
          <p:cNvSpPr/>
          <p:nvPr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7" name="shpKleurvlakBoven"/>
          <p:cNvSpPr/>
          <p:nvPr/>
        </p:nvSpPr>
        <p:spPr>
          <a:xfrm>
            <a:off x="0" y="5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8" name="shpBeeldmerk" descr="RO__vervolgpagina~LPPT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pKleurvlakBoven"/>
          <p:cNvSpPr/>
          <p:nvPr/>
        </p:nvSpPr>
        <p:spPr>
          <a:xfrm>
            <a:off x="0" y="5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10" name="shpBeeldmerk" descr="RO__vervolgpagina~LPPT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hpKleurvlakBoven"/>
          <p:cNvSpPr/>
          <p:nvPr/>
        </p:nvSpPr>
        <p:spPr>
          <a:xfrm>
            <a:off x="0" y="5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13" name="shpBeeldmerk" descr="RO__vervolgpagina~LPPT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het opmaakprofiel te bewerken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21-7-2021</a:t>
            </a:fld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308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3050404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Verdana" panose="020B0604030504040204" pitchFamily="34" charset="0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81922" y="396982"/>
            <a:ext cx="11213361" cy="3880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 dirty="0"/>
              <a:t>Koptitel</a:t>
            </a:r>
          </a:p>
        </p:txBody>
      </p:sp>
      <p:grpSp>
        <p:nvGrpSpPr>
          <p:cNvPr id="37" name="GRID" hidden="1"/>
          <p:cNvGrpSpPr/>
          <p:nvPr userDrawn="1"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sp>
          <p:nvSpPr>
            <p:cNvPr id="33" name="Rechthoek 32"/>
            <p:cNvSpPr/>
            <p:nvPr userDrawn="1"/>
          </p:nvSpPr>
          <p:spPr>
            <a:xfrm>
              <a:off x="0" y="0"/>
              <a:ext cx="838200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 userDrawn="1"/>
          </p:nvSpPr>
          <p:spPr>
            <a:xfrm>
              <a:off x="11353800" y="0"/>
              <a:ext cx="838200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 userDrawn="1"/>
          </p:nvSpPr>
          <p:spPr>
            <a:xfrm rot="5400000">
              <a:off x="5676900" y="-5676900"/>
              <a:ext cx="838200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/>
            <p:cNvSpPr/>
            <p:nvPr userDrawn="1"/>
          </p:nvSpPr>
          <p:spPr>
            <a:xfrm rot="5400000">
              <a:off x="5676900" y="4872"/>
              <a:ext cx="838200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/>
            <p:cNvSpPr/>
            <p:nvPr userDrawn="1"/>
          </p:nvSpPr>
          <p:spPr>
            <a:xfrm rot="5400000">
              <a:off x="5865501" y="-4577408"/>
              <a:ext cx="46100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81921" y="1467110"/>
            <a:ext cx="11213361" cy="43207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Header</a:t>
            </a:r>
          </a:p>
          <a:p>
            <a:pPr lvl="1"/>
            <a:r>
              <a:rPr lang="nl-NL" noProof="0" dirty="0"/>
              <a:t>Platte tekst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3"/>
            <a:r>
              <a:rPr lang="nl-NL" noProof="0" dirty="0"/>
              <a:t>Sub-bullet#2</a:t>
            </a:r>
          </a:p>
          <a:p>
            <a:pPr lvl="4"/>
            <a:r>
              <a:rPr lang="nl-NL" noProof="0" dirty="0"/>
              <a:t>Nummer-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/>
              <a:t>Sub-bullet#3</a:t>
            </a:r>
          </a:p>
          <a:p>
            <a:pPr lvl="6"/>
            <a:r>
              <a:rPr lang="nl-NL" noProof="0" dirty="0"/>
              <a:t>Platte tekst2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#4</a:t>
            </a:r>
          </a:p>
          <a:p>
            <a:pPr lvl="8"/>
            <a:r>
              <a:rPr lang="nl-NL" noProof="0" dirty="0"/>
              <a:t>Header2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940509" y="6192542"/>
            <a:ext cx="2743200" cy="2267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bg2"/>
                </a:solidFill>
              </a:defRPr>
            </a:lvl1pPr>
          </a:lstStyle>
          <a:p>
            <a:fld id="{064F1901-EE10-465E-9EEB-597F5C20CA69}" type="datetime1">
              <a:rPr lang="nl-NL" smtClean="0"/>
              <a:pPr/>
              <a:t>21-7-2021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23408" y="6194304"/>
            <a:ext cx="5139260" cy="2267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0242" y="6190780"/>
            <a:ext cx="224608" cy="230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 b="1">
                <a:solidFill>
                  <a:schemeClr val="bg2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480242" y="6567714"/>
            <a:ext cx="12487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nl-NL" sz="900" dirty="0">
                <a:solidFill>
                  <a:schemeClr val="bg2"/>
                </a:solidFill>
              </a:rPr>
              <a:t>© Liander;</a:t>
            </a:r>
            <a:r>
              <a:rPr lang="nl-NL" sz="900" baseline="0" dirty="0">
                <a:solidFill>
                  <a:schemeClr val="bg2"/>
                </a:solidFill>
              </a:rPr>
              <a:t> vertrouwelijk</a:t>
            </a:r>
            <a:endParaRPr lang="nl-NL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6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  <p:sldLayoutId id="2147483887" r:id="rId33"/>
    <p:sldLayoutId id="2147483888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Calibri Light" panose="020F03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Tx/>
        <a:buNone/>
        <a:defRPr sz="1800" b="1" kern="1200">
          <a:solidFill>
            <a:schemeClr val="tx2"/>
          </a:solidFill>
          <a:latin typeface="+mn-lt"/>
          <a:ea typeface="+mn-ea"/>
          <a:cs typeface="Calibri Light" panose="020F0302020204030204" pitchFamily="34" charset="0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2pPr>
      <a:lvl3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3pPr>
      <a:lvl4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4pPr>
      <a:lvl5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tx2"/>
        </a:buClr>
        <a:buFont typeface="+mj-lt"/>
        <a:buAutoNum type="arabicPeriod"/>
        <a:defRPr sz="1600" b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Calibri Light" panose="020F0302020204030204" pitchFamily="34" charset="0"/>
        </a:defRPr>
      </a:lvl5pPr>
      <a:lvl6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Tx/>
        <a:buNone/>
        <a:defRPr sz="1600" kern="1200">
          <a:solidFill>
            <a:schemeClr val="tx2"/>
          </a:solidFill>
          <a:latin typeface="+mj-lt"/>
          <a:ea typeface="+mn-ea"/>
          <a:cs typeface="Calibri Light" panose="020F0302020204030204" pitchFamily="34" charset="0"/>
        </a:defRPr>
      </a:lvl7pPr>
      <a:lvl8pPr marL="541338" indent="-360363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bg2"/>
        </a:buClr>
        <a:buFont typeface="Wingdings" panose="05000000000000000000" pitchFamily="2" charset="2"/>
        <a:buChar char="à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800" kern="1200">
          <a:solidFill>
            <a:schemeClr val="tx2"/>
          </a:solidFill>
          <a:latin typeface="+mj-lt"/>
          <a:ea typeface="+mn-ea"/>
          <a:cs typeface="Calibri Light" panose="020F0302020204030204" pitchFamily="34" charset="0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D5C0C2B-867C-A84E-B5E9-65AF66CB9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17C831-97D5-0942-B7BD-E961F3CEF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9C7DD4-ADF8-184F-A7D2-F6B37AA2E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2FCCE-2915-D247-BB6F-F943AF49903C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7517A5-D89A-1043-AA1F-C58C27FF7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E15664-884E-984D-93E9-F247A6D93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D87E8-D8E2-0748-9886-AC9A656F6C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75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F6DB69-BEDB-43B0-93D8-D57CF4B1F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92064"/>
          <a:stretch/>
        </p:blipFill>
        <p:spPr>
          <a:xfrm>
            <a:off x="0" y="6324091"/>
            <a:ext cx="12192000" cy="54392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E0D967-691B-454D-B781-1FEF4832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4A2CF-B9B1-4E26-B206-5964EB0DC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0014"/>
            <a:ext cx="10515600" cy="4806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50DEFAF-7B73-4B10-BDAA-BA358CDE05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388615"/>
            <a:ext cx="1813079" cy="54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48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3373B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0E079E8-955C-1146-8AF7-A28A6DD4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0C765B-3631-DD4B-AE12-9ECC09CAC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23B7CB-B8DB-9047-97F1-3C328BBB2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9E1DD-45DB-3847-A571-4DEA319EDAE9}" type="datetimeFigureOut">
              <a:rPr lang="nl-NL" smtClean="0"/>
              <a:t>21-7-2021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F68712-C186-B44D-AEDE-2E91C6784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6F9E05-B980-744F-A286-45819198E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3635C-1E73-C744-807A-23041B589B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6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hyperlink" Target="https://maritimeprogress.com/imo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hyperlink" Target="https://deboermarine.nl/portfolios/tess/" TargetMode="Externa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dewindsnews.com/shipyards/inland-boxship-set-to-be-converted-to-hydrogen-power/2-1-973600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37A4703-9514-44A3-B163-D2DA8490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268760"/>
            <a:ext cx="11521280" cy="86409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Tijdelijke aanduiding voor inhoud 4" descr="Afbeelding met tekst, outdoor-object, zonnecel&#10;&#10;Automatisch gegenereerde beschrijving">
            <a:extLst>
              <a:ext uri="{FF2B5EF4-FFF2-40B4-BE49-F238E27FC236}">
                <a16:creationId xmlns:a16="http://schemas.microsoft.com/office/drawing/2014/main" id="{DA2FB4E4-2D27-41A9-ABCC-85F257507E0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17" y="1268760"/>
            <a:ext cx="6956082" cy="4536000"/>
          </a:xfrm>
        </p:spPr>
      </p:pic>
    </p:spTree>
    <p:extLst>
      <p:ext uri="{BB962C8B-B14F-4D97-AF65-F5344CB8AC3E}">
        <p14:creationId xmlns:p14="http://schemas.microsoft.com/office/powerpoint/2010/main" val="526740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jdelijke aanduiding voor inhoud 4" descr="Afbeelding met lucht, water, buiten, rivier&#10;&#10;Automatisch gegenereerde beschrijving">
            <a:extLst>
              <a:ext uri="{FF2B5EF4-FFF2-40B4-BE49-F238E27FC236}">
                <a16:creationId xmlns:a16="http://schemas.microsoft.com/office/drawing/2014/main" id="{C012EDE2-D4EB-7B4E-BDB9-2BB5DE8DD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1B7592D6-D0F1-B64F-8A2F-57E1E5150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261" y="5230387"/>
            <a:ext cx="2527737" cy="162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5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2B679-E253-4109-A2F6-27447E6E0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4784" y="1458014"/>
            <a:ext cx="4089862" cy="1739528"/>
          </a:xfrm>
        </p:spPr>
        <p:txBody>
          <a:bodyPr/>
          <a:lstStyle/>
          <a:p>
            <a:pPr algn="ctr"/>
            <a:r>
              <a:rPr lang="nl-NL" sz="3200" dirty="0"/>
              <a:t>H2 Power Module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99A781-E9C6-4DB8-9377-976CF5058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0414" y="3922010"/>
            <a:ext cx="5241472" cy="1655762"/>
          </a:xfrm>
        </p:spPr>
        <p:txBody>
          <a:bodyPr/>
          <a:lstStyle/>
          <a:p>
            <a:pPr algn="ctr"/>
            <a:r>
              <a:rPr lang="sv-SE" sz="3200" b="1" dirty="0"/>
              <a:t>In </a:t>
            </a:r>
            <a:r>
              <a:rPr lang="sv-SE" sz="3200" b="1" dirty="0" err="1"/>
              <a:t>gesprek</a:t>
            </a:r>
            <a:r>
              <a:rPr lang="sv-SE" sz="3200" b="1" dirty="0"/>
              <a:t> </a:t>
            </a:r>
            <a:r>
              <a:rPr lang="sv-SE" sz="3200" b="1" dirty="0" err="1"/>
              <a:t>met</a:t>
            </a:r>
            <a:r>
              <a:rPr lang="sv-SE" sz="3200" b="1" dirty="0"/>
              <a:t>:</a:t>
            </a:r>
          </a:p>
          <a:p>
            <a:pPr algn="ctr"/>
            <a:r>
              <a:rPr lang="sv-SE" sz="2400" b="1" dirty="0"/>
              <a:t> </a:t>
            </a:r>
            <a:r>
              <a:rPr lang="nl-NL" sz="2400" b="1" dirty="0"/>
              <a:t>Leen Schipper</a:t>
            </a:r>
            <a:r>
              <a:rPr lang="nl-NL" b="1" dirty="0"/>
              <a:t>	</a:t>
            </a:r>
          </a:p>
          <a:p>
            <a:pPr algn="ctr"/>
            <a:r>
              <a:rPr lang="nl-NL" dirty="0"/>
              <a:t>Directeur van Mobiele Stroom</a:t>
            </a:r>
          </a:p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C18AEC-BAFF-471E-95E4-B0C0C73E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0" y="6095934"/>
            <a:ext cx="2517866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61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2B679-E253-4109-A2F6-27447E6E0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061" y="1791646"/>
            <a:ext cx="4089862" cy="1739528"/>
          </a:xfrm>
        </p:spPr>
        <p:txBody>
          <a:bodyPr/>
          <a:lstStyle/>
          <a:p>
            <a:pPr algn="ctr"/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r>
              <a:rPr lang="nl-NL" sz="3200" dirty="0" err="1"/>
              <a:t>Felmar</a:t>
            </a:r>
            <a:br>
              <a:rPr lang="nl-NL" sz="2800" dirty="0"/>
            </a:br>
            <a:br>
              <a:rPr lang="nl-NL" sz="2800" dirty="0"/>
            </a:br>
            <a:br>
              <a:rPr lang="nl-NL" sz="2400" dirty="0"/>
            </a:br>
            <a:endParaRPr lang="nl-NL" sz="2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99A781-E9C6-4DB8-9377-976CF5058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6507" y="3204260"/>
            <a:ext cx="3946416" cy="1655762"/>
          </a:xfrm>
        </p:spPr>
        <p:txBody>
          <a:bodyPr/>
          <a:lstStyle/>
          <a:p>
            <a:pPr algn="ctr"/>
            <a:r>
              <a:rPr lang="nl-NL" b="1" dirty="0"/>
              <a:t>Jogchum Bruinsma</a:t>
            </a:r>
          </a:p>
          <a:p>
            <a:pPr algn="ctr"/>
            <a:r>
              <a:rPr lang="nl-NL" sz="1800" dirty="0"/>
              <a:t>Application manager </a:t>
            </a:r>
            <a:r>
              <a:rPr lang="nl-NL" sz="1800" dirty="0" err="1"/>
              <a:t>maritime</a:t>
            </a:r>
            <a:r>
              <a:rPr lang="nl-NL" sz="1800" dirty="0"/>
              <a:t> bij </a:t>
            </a:r>
            <a:r>
              <a:rPr lang="nl-NL" sz="1800" dirty="0" err="1"/>
              <a:t>Nedstack</a:t>
            </a:r>
            <a:endParaRPr lang="nl-NL" sz="1800" dirty="0"/>
          </a:p>
          <a:p>
            <a:pPr algn="ctr"/>
            <a:endParaRPr lang="nl-NL" sz="1800" dirty="0"/>
          </a:p>
          <a:p>
            <a:pPr algn="ctr"/>
            <a:r>
              <a:rPr lang="nl-NL" sz="1800" b="1" dirty="0"/>
              <a:t>Moritz Krijgsman </a:t>
            </a:r>
          </a:p>
          <a:p>
            <a:pPr algn="ctr"/>
            <a:r>
              <a:rPr lang="nl-NL" sz="1800" dirty="0"/>
              <a:t>Teamleider </a:t>
            </a:r>
            <a:r>
              <a:rPr lang="nl-NL" sz="1800" dirty="0" err="1"/>
              <a:t>marin</a:t>
            </a:r>
            <a:r>
              <a:rPr lang="nl-NL" sz="1800" dirty="0"/>
              <a:t> power systems bij MARIN</a:t>
            </a:r>
          </a:p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C18AEC-BAFF-471E-95E4-B0C0C73E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0" y="6095934"/>
            <a:ext cx="2517866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67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FADC541-59D5-4D2D-8EBA-8D53A86DD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7"/>
            <a:ext cx="12192000" cy="685364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0A1D5-7C95-4406-8948-209E60527CA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08001" y="6731496"/>
            <a:ext cx="9690100" cy="15388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9C476-E9A9-4767-9675-1D776C35C1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5400" y="6540500"/>
            <a:ext cx="736600" cy="1682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6EA979-21D7-405C-815A-909A3B1C56E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7D6876-7F79-4886-B852-036B8C526E61}"/>
              </a:ext>
            </a:extLst>
          </p:cNvPr>
          <p:cNvSpPr/>
          <p:nvPr/>
        </p:nvSpPr>
        <p:spPr>
          <a:xfrm>
            <a:off x="-24681" y="6381328"/>
            <a:ext cx="12248853" cy="50405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8406B1-A6DD-4261-8CEF-18621F33FCF9}"/>
              </a:ext>
            </a:extLst>
          </p:cNvPr>
          <p:cNvSpPr/>
          <p:nvPr/>
        </p:nvSpPr>
        <p:spPr>
          <a:xfrm>
            <a:off x="-24681" y="-31950"/>
            <a:ext cx="12248853" cy="5086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1CD679-57F3-4D95-AC1A-F3A4B57D102E}"/>
              </a:ext>
            </a:extLst>
          </p:cNvPr>
          <p:cNvSpPr/>
          <p:nvPr/>
        </p:nvSpPr>
        <p:spPr>
          <a:xfrm rot="16200000">
            <a:off x="-3211753" y="3261840"/>
            <a:ext cx="6703903" cy="32975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6CAA23-6D9E-4468-B2D9-48E779E1516E}"/>
              </a:ext>
            </a:extLst>
          </p:cNvPr>
          <p:cNvSpPr/>
          <p:nvPr/>
        </p:nvSpPr>
        <p:spPr>
          <a:xfrm rot="16200000">
            <a:off x="8707344" y="3235178"/>
            <a:ext cx="6703903" cy="32975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949F2-A18C-449B-B6C7-B8F4485F6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161" y="6381328"/>
            <a:ext cx="2975015" cy="513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389178-C8E4-4C7C-969C-11ABD8286B3D}"/>
              </a:ext>
            </a:extLst>
          </p:cNvPr>
          <p:cNvSpPr txBox="1"/>
          <p:nvPr/>
        </p:nvSpPr>
        <p:spPr>
          <a:xfrm>
            <a:off x="4856841" y="6529627"/>
            <a:ext cx="18799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Supported by: </a:t>
            </a: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0A5BBE-6BF0-4112-BA76-E4BB93FE7D97}"/>
              </a:ext>
            </a:extLst>
          </p:cNvPr>
          <p:cNvSpPr txBox="1"/>
          <p:nvPr/>
        </p:nvSpPr>
        <p:spPr>
          <a:xfrm>
            <a:off x="3968750" y="3526175"/>
            <a:ext cx="513446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Marinisering</a:t>
            </a:r>
            <a:r>
              <a:rPr kumimoji="0" lang="nl-NL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en integratie van waterstoftechniek voor binnenvaart en short-</a:t>
            </a:r>
            <a:r>
              <a:rPr kumimoji="0" lang="nl-NL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sea</a:t>
            </a:r>
            <a:r>
              <a:rPr kumimoji="0" lang="nl-NL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toepassingen</a:t>
            </a:r>
            <a:endParaRPr kumimoji="0" lang="nl-NL" sz="1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Periode :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 oktober 2018 – 31 december 2019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 Project budget: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	€ 1.005.298,-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Subsidie bijdrage: 	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€ 492.164,-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Penvoerder: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Nedstack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fuel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cell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technology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bv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Project leider: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 	   Jogchum Bruinsma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937BA-EC2B-426E-9D33-B9654B63C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93976"/>
            <a:ext cx="5047384" cy="57914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E50BCE-4126-4431-9443-955A5C1D2748}"/>
              </a:ext>
            </a:extLst>
          </p:cNvPr>
          <p:cNvSpPr/>
          <p:nvPr/>
        </p:nvSpPr>
        <p:spPr>
          <a:xfrm>
            <a:off x="9085384" y="635843"/>
            <a:ext cx="2667001" cy="5598437"/>
          </a:xfrm>
          <a:prstGeom prst="rect">
            <a:avLst/>
          </a:prstGeom>
          <a:solidFill>
            <a:srgbClr val="FFFFFF">
              <a:alpha val="50196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119A85-89EB-4ED2-AB28-2FBCEC348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168" y="1621340"/>
            <a:ext cx="1717432" cy="5520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4CF620-D8DE-4B25-ACEB-DB02417C48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419" y="3914252"/>
            <a:ext cx="1884930" cy="3592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29F0FB-370A-4C03-B7C5-9C95FE8577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778" y="4628555"/>
            <a:ext cx="1264212" cy="6029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39E5A2-5BE6-4579-8D79-E71F30385B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024" y="719916"/>
            <a:ext cx="2107720" cy="546375"/>
          </a:xfrm>
          <a:prstGeom prst="rect">
            <a:avLst/>
          </a:prstGeom>
        </p:spPr>
      </p:pic>
      <p:pic>
        <p:nvPicPr>
          <p:cNvPr id="21" name="Picture 6" descr="http://www.hollandshipelectric.com/wp-content/uploads/2018/02/cropped-HSE-logoVCA-1.png">
            <a:extLst>
              <a:ext uri="{FF2B5EF4-FFF2-40B4-BE49-F238E27FC236}">
                <a16:creationId xmlns:a16="http://schemas.microsoft.com/office/drawing/2014/main" id="{B4380027-AAC9-44E2-9616-E853BA985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19"/>
          <a:stretch/>
        </p:blipFill>
        <p:spPr bwMode="auto">
          <a:xfrm>
            <a:off x="9924065" y="2528487"/>
            <a:ext cx="989639" cy="103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6578B1-346C-4C5A-B211-0FCE4B54B8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97" y="5685643"/>
            <a:ext cx="1958775" cy="3756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8A16CA-BB53-4905-9715-BA63CD82D0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176" y="6399602"/>
            <a:ext cx="932584" cy="4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74062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D05E-8D77-4082-947D-543C563BB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13" y="193268"/>
            <a:ext cx="10515600" cy="783964"/>
          </a:xfrm>
        </p:spPr>
        <p:txBody>
          <a:bodyPr/>
          <a:lstStyle/>
          <a:p>
            <a:r>
              <a:rPr lang="en-US" dirty="0"/>
              <a:t>ACHTERGROND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5BBE36-FB6C-4A85-BA06-E324872CD27F}"/>
              </a:ext>
            </a:extLst>
          </p:cNvPr>
          <p:cNvGrpSpPr/>
          <p:nvPr/>
        </p:nvGrpSpPr>
        <p:grpSpPr>
          <a:xfrm>
            <a:off x="792858" y="892647"/>
            <a:ext cx="10700642" cy="5072705"/>
            <a:chOff x="916837" y="1094404"/>
            <a:chExt cx="10700642" cy="50727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8CD022-9017-48CA-AF27-2A681B9D7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1220" y="1520410"/>
              <a:ext cx="6317179" cy="338736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5EA0B1-50F4-435F-B114-2014206D3B72}"/>
                </a:ext>
              </a:extLst>
            </p:cNvPr>
            <p:cNvSpPr/>
            <p:nvPr/>
          </p:nvSpPr>
          <p:spPr>
            <a:xfrm>
              <a:off x="2650949" y="4890867"/>
              <a:ext cx="6267450" cy="365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Business Integration 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CB4058-3549-4955-8212-F81E16AAAF34}"/>
                </a:ext>
              </a:extLst>
            </p:cNvPr>
            <p:cNvSpPr/>
            <p:nvPr/>
          </p:nvSpPr>
          <p:spPr>
            <a:xfrm>
              <a:off x="2650949" y="5329017"/>
              <a:ext cx="6267450" cy="365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Simulation, Verification and Validation 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B5BCB4-0C8A-4BE4-93E1-B1A40FC54FB1}"/>
                </a:ext>
              </a:extLst>
            </p:cNvPr>
            <p:cNvSpPr/>
            <p:nvPr/>
          </p:nvSpPr>
          <p:spPr>
            <a:xfrm>
              <a:off x="2663649" y="5748117"/>
              <a:ext cx="6267450" cy="365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Compliancy and Approval 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AEE565-6886-42F0-A933-5DF03DFED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2284" y="5424095"/>
              <a:ext cx="855010" cy="27485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6056B43-0C5A-4AA8-96B9-A898A55CC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549" y="1751612"/>
              <a:ext cx="1884930" cy="3592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78227D-63F0-438B-8845-F80F1ED75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837" y="2725476"/>
              <a:ext cx="1264212" cy="6029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DB6657C-3288-49DD-AA42-FA1B4E2B4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0814" y="1094404"/>
              <a:ext cx="2107720" cy="546375"/>
            </a:xfrm>
            <a:prstGeom prst="rect">
              <a:avLst/>
            </a:prstGeom>
          </p:spPr>
        </p:pic>
        <p:pic>
          <p:nvPicPr>
            <p:cNvPr id="16" name="Picture 6" descr="http://www.hollandshipelectric.com/wp-content/uploads/2018/02/cropped-HSE-logoVCA-1.png">
              <a:extLst>
                <a:ext uri="{FF2B5EF4-FFF2-40B4-BE49-F238E27FC236}">
                  <a16:creationId xmlns:a16="http://schemas.microsoft.com/office/drawing/2014/main" id="{1F7205F5-FFFD-4E66-9437-C141BC2E56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1919"/>
            <a:stretch/>
          </p:blipFill>
          <p:spPr bwMode="auto">
            <a:xfrm>
              <a:off x="10180195" y="2955442"/>
              <a:ext cx="989639" cy="1030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4B3D13-F5FE-4D93-A589-2EACC72C3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594" y="5794000"/>
              <a:ext cx="580406" cy="30233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BFCFAF-9EC6-4E60-B26E-1C4B22D30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5381" y="4953659"/>
              <a:ext cx="948815" cy="27173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4B30198-3E74-4860-97CF-49ECD16B2F35}"/>
                </a:ext>
              </a:extLst>
            </p:cNvPr>
            <p:cNvSpPr/>
            <p:nvPr/>
          </p:nvSpPr>
          <p:spPr>
            <a:xfrm>
              <a:off x="7216599" y="1976120"/>
              <a:ext cx="1667597" cy="2822769"/>
            </a:xfrm>
            <a:prstGeom prst="rect">
              <a:avLst/>
            </a:prstGeom>
            <a:noFill/>
            <a:ln w="38100">
              <a:solidFill>
                <a:srgbClr val="337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F3346D4-436E-464D-AD1D-62BFFC3F5269}"/>
                </a:ext>
              </a:extLst>
            </p:cNvPr>
            <p:cNvCxnSpPr/>
            <p:nvPr/>
          </p:nvCxnSpPr>
          <p:spPr>
            <a:xfrm>
              <a:off x="8918399" y="3387504"/>
              <a:ext cx="1060450" cy="0"/>
            </a:xfrm>
            <a:prstGeom prst="straightConnector1">
              <a:avLst/>
            </a:prstGeom>
            <a:noFill/>
            <a:ln w="38100">
              <a:solidFill>
                <a:srgbClr val="3373B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E28C5D-B5E2-41DF-8BCE-25ECF3AA8BCB}"/>
                </a:ext>
              </a:extLst>
            </p:cNvPr>
            <p:cNvSpPr/>
            <p:nvPr/>
          </p:nvSpPr>
          <p:spPr>
            <a:xfrm>
              <a:off x="2663649" y="1995073"/>
              <a:ext cx="1667597" cy="2822769"/>
            </a:xfrm>
            <a:prstGeom prst="rect">
              <a:avLst/>
            </a:prstGeom>
            <a:noFill/>
            <a:ln w="38100">
              <a:solidFill>
                <a:srgbClr val="337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B408485-8FE3-4162-9950-836BEB06B6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9749" y="3304954"/>
              <a:ext cx="711201" cy="0"/>
            </a:xfrm>
            <a:prstGeom prst="straightConnector1">
              <a:avLst/>
            </a:prstGeom>
            <a:noFill/>
            <a:ln w="38100">
              <a:solidFill>
                <a:srgbClr val="3373B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C2C083-8B8F-40F4-AA55-69A1D363419B}"/>
                </a:ext>
              </a:extLst>
            </p:cNvPr>
            <p:cNvSpPr/>
            <p:nvPr/>
          </p:nvSpPr>
          <p:spPr>
            <a:xfrm>
              <a:off x="4384468" y="2033823"/>
              <a:ext cx="2630785" cy="2050497"/>
            </a:xfrm>
            <a:prstGeom prst="rect">
              <a:avLst/>
            </a:prstGeom>
            <a:noFill/>
            <a:ln w="38100">
              <a:solidFill>
                <a:srgbClr val="337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00AA3A8-7E1C-49AD-9A23-A555D2D5FB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5949" y="1412240"/>
              <a:ext cx="0" cy="604218"/>
            </a:xfrm>
            <a:prstGeom prst="straightConnector1">
              <a:avLst/>
            </a:prstGeom>
            <a:noFill/>
            <a:ln w="38100">
              <a:solidFill>
                <a:srgbClr val="3373B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2F39B3-D2BF-4CC1-8A24-0E48D909DCE9}"/>
                </a:ext>
              </a:extLst>
            </p:cNvPr>
            <p:cNvSpPr/>
            <p:nvPr/>
          </p:nvSpPr>
          <p:spPr>
            <a:xfrm>
              <a:off x="2422349" y="1751612"/>
              <a:ext cx="6661150" cy="4415497"/>
            </a:xfrm>
            <a:prstGeom prst="rect">
              <a:avLst/>
            </a:prstGeom>
            <a:noFill/>
            <a:ln w="38100">
              <a:solidFill>
                <a:srgbClr val="337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1B78028-4DDE-4FD0-B1BE-357EA323A735}"/>
                </a:ext>
              </a:extLst>
            </p:cNvPr>
            <p:cNvCxnSpPr>
              <a:cxnSpLocks/>
            </p:cNvCxnSpPr>
            <p:nvPr/>
          </p:nvCxnSpPr>
          <p:spPr>
            <a:xfrm>
              <a:off x="9083499" y="1976120"/>
              <a:ext cx="449747" cy="0"/>
            </a:xfrm>
            <a:prstGeom prst="straightConnector1">
              <a:avLst/>
            </a:prstGeom>
            <a:noFill/>
            <a:ln w="38100">
              <a:solidFill>
                <a:srgbClr val="3373B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620743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49665-51EC-4C61-9938-85350156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83" y="252132"/>
            <a:ext cx="9847073" cy="603012"/>
          </a:xfrm>
        </p:spPr>
        <p:txBody>
          <a:bodyPr>
            <a:normAutofit fontScale="90000"/>
          </a:bodyPr>
          <a:lstStyle/>
          <a:p>
            <a:r>
              <a:rPr lang="en-US" dirty="0"/>
              <a:t>DOELEN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04038-0A2B-49DE-A302-B3CFE51964EA}"/>
              </a:ext>
            </a:extLst>
          </p:cNvPr>
          <p:cNvSpPr txBox="1"/>
          <p:nvPr/>
        </p:nvSpPr>
        <p:spPr>
          <a:xfrm>
            <a:off x="3341812" y="930060"/>
            <a:ext cx="1807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SCHAALBAARHEID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F1F86-6C85-47EE-AD6D-D000DFD9536F}"/>
              </a:ext>
            </a:extLst>
          </p:cNvPr>
          <p:cNvSpPr txBox="1"/>
          <p:nvPr/>
        </p:nvSpPr>
        <p:spPr>
          <a:xfrm>
            <a:off x="6113304" y="2222807"/>
            <a:ext cx="2668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 OP SCHEEPSONTWERP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2B2116-53E9-49F7-BF9F-3CEA13C6AD91}"/>
              </a:ext>
            </a:extLst>
          </p:cNvPr>
          <p:cNvSpPr txBox="1"/>
          <p:nvPr/>
        </p:nvSpPr>
        <p:spPr>
          <a:xfrm>
            <a:off x="3276600" y="2230460"/>
            <a:ext cx="2346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MARITIEME SPECIFICATIE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81F821-EF4A-4AAA-8E05-F2519DEC3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661" y="1216807"/>
            <a:ext cx="7704585" cy="9169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13A3B4E-879B-45AD-9A38-0A4024C47838}"/>
              </a:ext>
            </a:extLst>
          </p:cNvPr>
          <p:cNvGrpSpPr/>
          <p:nvPr/>
        </p:nvGrpSpPr>
        <p:grpSpPr>
          <a:xfrm>
            <a:off x="118293" y="1155669"/>
            <a:ext cx="3981846" cy="969240"/>
            <a:chOff x="236867" y="1914525"/>
            <a:chExt cx="4273901" cy="10403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B23DBC-A217-4163-BED4-023B6274A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03"/>
            <a:stretch/>
          </p:blipFill>
          <p:spPr>
            <a:xfrm>
              <a:off x="1614488" y="1978239"/>
              <a:ext cx="2896280" cy="9766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40FADB7-8B13-4D6D-9E2D-6695FE5C3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3211"/>
            <a:stretch/>
          </p:blipFill>
          <p:spPr>
            <a:xfrm>
              <a:off x="236867" y="1978239"/>
              <a:ext cx="1377621" cy="97661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35C7D06-D97D-4243-8F48-5BA7B5CC92DB}"/>
                </a:ext>
              </a:extLst>
            </p:cNvPr>
            <p:cNvSpPr/>
            <p:nvPr/>
          </p:nvSpPr>
          <p:spPr>
            <a:xfrm>
              <a:off x="1581150" y="1914525"/>
              <a:ext cx="2028825" cy="604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 descr="A picture containing boat, water, watercraft, transport&#10;&#10;Description automatically generated">
            <a:extLst>
              <a:ext uri="{FF2B5EF4-FFF2-40B4-BE49-F238E27FC236}">
                <a16:creationId xmlns:a16="http://schemas.microsoft.com/office/drawing/2014/main" id="{F83F2B28-7896-4510-9324-A8834BDBF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101" b="7968"/>
          <a:stretch/>
        </p:blipFill>
        <p:spPr>
          <a:xfrm>
            <a:off x="2037333" y="2733351"/>
            <a:ext cx="3835400" cy="17676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3F6CAC-211C-416F-9E74-A8135EEBD6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6"/>
          <a:stretch/>
        </p:blipFill>
        <p:spPr>
          <a:xfrm>
            <a:off x="5872733" y="2733351"/>
            <a:ext cx="3944367" cy="1769276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C5EA4716-973C-4C43-A1D5-F7DB6E9826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4889" b="33777"/>
          <a:stretch/>
        </p:blipFill>
        <p:spPr>
          <a:xfrm>
            <a:off x="2037333" y="5264185"/>
            <a:ext cx="1550073" cy="485689"/>
          </a:xfrm>
          <a:prstGeom prst="rect">
            <a:avLst/>
          </a:prstGeom>
        </p:spPr>
      </p:pic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63A251-A3F2-47D2-9DA4-65E5A5B4A8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297" y="5146121"/>
            <a:ext cx="2726703" cy="701854"/>
          </a:xfrm>
          <a:prstGeom prst="rect">
            <a:avLst/>
          </a:prstGeom>
        </p:spPr>
      </p:pic>
      <p:pic>
        <p:nvPicPr>
          <p:cNvPr id="1026" name="Picture 2" descr="Lloyd&amp;#39;s Register – Assurance, Certification, Inspection, Training">
            <a:extLst>
              <a:ext uri="{FF2B5EF4-FFF2-40B4-BE49-F238E27FC236}">
                <a16:creationId xmlns:a16="http://schemas.microsoft.com/office/drawing/2014/main" id="{EA8C7A7C-B7E3-4845-8615-F5CB59312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05" y="5158566"/>
            <a:ext cx="1230655" cy="64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AEE604-A46B-4BEF-82F6-A199A59F36F2}"/>
              </a:ext>
            </a:extLst>
          </p:cNvPr>
          <p:cNvSpPr txBox="1"/>
          <p:nvPr/>
        </p:nvSpPr>
        <p:spPr>
          <a:xfrm>
            <a:off x="6024942" y="4688310"/>
            <a:ext cx="1324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VEILIGHEID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16BC6F-0919-42DB-BF6B-A08DE4099C8D}"/>
              </a:ext>
            </a:extLst>
          </p:cNvPr>
          <p:cNvSpPr txBox="1"/>
          <p:nvPr/>
        </p:nvSpPr>
        <p:spPr>
          <a:xfrm>
            <a:off x="4877031" y="5987513"/>
            <a:ext cx="1461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CERTIFICERING</a:t>
            </a:r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6FD90414-441E-4552-916C-0B70622B0162}"/>
              </a:ext>
            </a:extLst>
          </p:cNvPr>
          <p:cNvSpPr/>
          <p:nvPr/>
        </p:nvSpPr>
        <p:spPr>
          <a:xfrm>
            <a:off x="4100139" y="1719176"/>
            <a:ext cx="249611" cy="9872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Left-Right 39">
            <a:extLst>
              <a:ext uri="{FF2B5EF4-FFF2-40B4-BE49-F238E27FC236}">
                <a16:creationId xmlns:a16="http://schemas.microsoft.com/office/drawing/2014/main" id="{65A7E347-CE7B-4C1A-B49C-591753F51F16}"/>
              </a:ext>
            </a:extLst>
          </p:cNvPr>
          <p:cNvSpPr/>
          <p:nvPr/>
        </p:nvSpPr>
        <p:spPr>
          <a:xfrm>
            <a:off x="4323837" y="5447688"/>
            <a:ext cx="249611" cy="9872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Left-Right 40">
            <a:extLst>
              <a:ext uri="{FF2B5EF4-FFF2-40B4-BE49-F238E27FC236}">
                <a16:creationId xmlns:a16="http://schemas.microsoft.com/office/drawing/2014/main" id="{14CA5A9F-6CAB-4A55-9022-1BE98C9D12D2}"/>
              </a:ext>
            </a:extLst>
          </p:cNvPr>
          <p:cNvSpPr/>
          <p:nvPr/>
        </p:nvSpPr>
        <p:spPr>
          <a:xfrm>
            <a:off x="6911900" y="5429730"/>
            <a:ext cx="249611" cy="9872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row: Left-Right 41">
            <a:extLst>
              <a:ext uri="{FF2B5EF4-FFF2-40B4-BE49-F238E27FC236}">
                <a16:creationId xmlns:a16="http://schemas.microsoft.com/office/drawing/2014/main" id="{2C3AEDC2-420F-4C9C-9861-3C1E57280D68}"/>
              </a:ext>
            </a:extLst>
          </p:cNvPr>
          <p:cNvSpPr/>
          <p:nvPr/>
        </p:nvSpPr>
        <p:spPr>
          <a:xfrm rot="5400000">
            <a:off x="5743498" y="2314982"/>
            <a:ext cx="249611" cy="9872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Arrow: Left-Right 42">
            <a:extLst>
              <a:ext uri="{FF2B5EF4-FFF2-40B4-BE49-F238E27FC236}">
                <a16:creationId xmlns:a16="http://schemas.microsoft.com/office/drawing/2014/main" id="{735424F0-7999-4CE7-B1B4-B70581E8C27B}"/>
              </a:ext>
            </a:extLst>
          </p:cNvPr>
          <p:cNvSpPr/>
          <p:nvPr/>
        </p:nvSpPr>
        <p:spPr>
          <a:xfrm rot="5400000">
            <a:off x="5743498" y="4777450"/>
            <a:ext cx="249611" cy="9872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117002"/>
      </p:ext>
    </p:extLst>
  </p:cSld>
  <p:clrMapOvr>
    <a:masterClrMapping/>
  </p:clrMapOvr>
  <p:transition spd="slow" advClick="0" advTm="15000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7ED3F-06E2-40DF-8031-379787CC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08" y="202753"/>
            <a:ext cx="10515600" cy="890016"/>
          </a:xfrm>
        </p:spPr>
        <p:txBody>
          <a:bodyPr/>
          <a:lstStyle/>
          <a:p>
            <a:r>
              <a:rPr lang="en-US" dirty="0"/>
              <a:t>RESULTATEN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B36C2-E4A9-473D-8EA6-CBDA4CD8441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08141B-21B4-4D41-8CC5-88E5046C2534}"/>
              </a:ext>
            </a:extLst>
          </p:cNvPr>
          <p:cNvGrpSpPr/>
          <p:nvPr/>
        </p:nvGrpSpPr>
        <p:grpSpPr>
          <a:xfrm>
            <a:off x="2866238" y="1534875"/>
            <a:ext cx="4998528" cy="3341925"/>
            <a:chOff x="388384" y="1650693"/>
            <a:chExt cx="5319636" cy="35566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E6F2BC-D346-402E-984C-4986C6165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384" y="1650693"/>
              <a:ext cx="5242818" cy="3556613"/>
            </a:xfrm>
            <a:prstGeom prst="rect">
              <a:avLst/>
            </a:prstGeom>
          </p:spPr>
        </p:pic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5C9C6523-921C-493E-AB95-31171A5ECC5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012478" y="2211068"/>
              <a:ext cx="669175" cy="472345"/>
            </a:xfrm>
            <a:prstGeom prst="bentConnector3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indoor, wall&#10;&#10;Description automatically generated">
              <a:extLst>
                <a:ext uri="{FF2B5EF4-FFF2-40B4-BE49-F238E27FC236}">
                  <a16:creationId xmlns:a16="http://schemas.microsoft.com/office/drawing/2014/main" id="{1315F79E-23FB-44C7-9FA3-CB5351BC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592" y="1650693"/>
              <a:ext cx="1226428" cy="890905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9EA5DB0-DE61-42C4-8C53-3871428F4E5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7" r="10096" b="4207"/>
          <a:stretch/>
        </p:blipFill>
        <p:spPr bwMode="auto">
          <a:xfrm>
            <a:off x="88901" y="1555413"/>
            <a:ext cx="2631286" cy="33213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CC3D79-5095-4AE7-BA15-43B8776ED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6605" y="1485900"/>
            <a:ext cx="4208265" cy="33909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7FF1A54-711F-428E-897E-87B6CCF74A45}"/>
              </a:ext>
            </a:extLst>
          </p:cNvPr>
          <p:cNvSpPr txBox="1"/>
          <p:nvPr/>
        </p:nvSpPr>
        <p:spPr>
          <a:xfrm>
            <a:off x="88901" y="4876800"/>
            <a:ext cx="2631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MARINISERING &amp; VALIDATIE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FD3BD1-34E5-467E-8E12-A8F500AE85A7}"/>
              </a:ext>
            </a:extLst>
          </p:cNvPr>
          <p:cNvSpPr txBox="1"/>
          <p:nvPr/>
        </p:nvSpPr>
        <p:spPr>
          <a:xfrm>
            <a:off x="2866237" y="4876799"/>
            <a:ext cx="4926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SYSTEEM INTEGRATIE &amp; VERIFICATIE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7E66A0-8348-4B92-B078-33BFEBB7A1E9}"/>
              </a:ext>
            </a:extLst>
          </p:cNvPr>
          <p:cNvSpPr txBox="1"/>
          <p:nvPr/>
        </p:nvSpPr>
        <p:spPr>
          <a:xfrm>
            <a:off x="7966605" y="4866738"/>
            <a:ext cx="4208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SCHEEPSONTWERP &amp; VEILIGHEIDSCONCEPTEN</a:t>
            </a:r>
          </a:p>
        </p:txBody>
      </p:sp>
    </p:spTree>
    <p:extLst>
      <p:ext uri="{BB962C8B-B14F-4D97-AF65-F5344CB8AC3E}">
        <p14:creationId xmlns:p14="http://schemas.microsoft.com/office/powerpoint/2010/main" val="586153412"/>
      </p:ext>
    </p:extLst>
  </p:cSld>
  <p:clrMapOvr>
    <a:masterClrMapping/>
  </p:clrMapOvr>
  <p:transition spd="slow" advClick="0" advTm="15000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7ED3F-06E2-40DF-8031-379787CC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92" y="209677"/>
            <a:ext cx="10515600" cy="780288"/>
          </a:xfrm>
        </p:spPr>
        <p:txBody>
          <a:bodyPr/>
          <a:lstStyle/>
          <a:p>
            <a:r>
              <a:rPr lang="en-US" dirty="0"/>
              <a:t>CONCLUSIES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452B6-CFCF-4D2F-821C-F3FB6893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314"/>
            <a:ext cx="10515600" cy="471963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nl-NL" dirty="0"/>
              <a:t>Veilig</a:t>
            </a:r>
          </a:p>
          <a:p>
            <a:pPr>
              <a:lnSpc>
                <a:spcPct val="200000"/>
              </a:lnSpc>
            </a:pPr>
            <a:r>
              <a:rPr lang="nl-NL" dirty="0"/>
              <a:t>Complexe integratie</a:t>
            </a:r>
          </a:p>
          <a:p>
            <a:pPr>
              <a:lnSpc>
                <a:spcPct val="200000"/>
              </a:lnSpc>
            </a:pPr>
            <a:r>
              <a:rPr lang="nl-NL" dirty="0"/>
              <a:t>Verandering van brandstof infrastructuur</a:t>
            </a:r>
          </a:p>
          <a:p>
            <a:pPr>
              <a:lnSpc>
                <a:spcPct val="200000"/>
              </a:lnSpc>
            </a:pPr>
            <a:r>
              <a:rPr lang="nl-NL" dirty="0"/>
              <a:t>Mogelijk en realistisch</a:t>
            </a:r>
          </a:p>
          <a:p>
            <a:pPr>
              <a:lnSpc>
                <a:spcPct val="200000"/>
              </a:lnSpc>
            </a:pPr>
            <a:r>
              <a:rPr lang="nl-NL" dirty="0"/>
              <a:t>Made in Holland</a:t>
            </a:r>
          </a:p>
        </p:txBody>
      </p:sp>
    </p:spTree>
    <p:extLst>
      <p:ext uri="{BB962C8B-B14F-4D97-AF65-F5344CB8AC3E}">
        <p14:creationId xmlns:p14="http://schemas.microsoft.com/office/powerpoint/2010/main" val="4028576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E59C0DD2-CA77-42D4-BC79-8A734EC1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4" y="221869"/>
            <a:ext cx="7266432" cy="914400"/>
          </a:xfrm>
        </p:spPr>
        <p:txBody>
          <a:bodyPr/>
          <a:lstStyle/>
          <a:p>
            <a:r>
              <a:rPr lang="en-US" dirty="0"/>
              <a:t>VERVOLG &amp; AANBEVELINGEN</a:t>
            </a:r>
          </a:p>
        </p:txBody>
      </p:sp>
      <p:pic>
        <p:nvPicPr>
          <p:cNvPr id="19" name="Picture 18" descr="A picture containing water, boat, outdoor, floating&#10;&#10;Description automatically generated">
            <a:extLst>
              <a:ext uri="{FF2B5EF4-FFF2-40B4-BE49-F238E27FC236}">
                <a16:creationId xmlns:a16="http://schemas.microsoft.com/office/drawing/2014/main" id="{F00ED68A-592D-41F5-9726-87F44CA63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06263" y="1484223"/>
            <a:ext cx="8179473" cy="40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37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2B679-E253-4109-A2F6-27447E6E0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061" y="1791646"/>
            <a:ext cx="4089862" cy="1739528"/>
          </a:xfrm>
        </p:spPr>
        <p:txBody>
          <a:bodyPr/>
          <a:lstStyle/>
          <a:p>
            <a:pPr algn="ctr"/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r>
              <a:rPr lang="nl-NL" sz="3200" dirty="0" err="1"/>
              <a:t>Felmar</a:t>
            </a:r>
            <a:br>
              <a:rPr lang="nl-NL" sz="2800" dirty="0"/>
            </a:br>
            <a:r>
              <a:rPr lang="nl-NL" sz="2800" dirty="0"/>
              <a:t>In gesprek met:</a:t>
            </a:r>
            <a:br>
              <a:rPr lang="nl-NL" sz="2800" dirty="0"/>
            </a:br>
            <a:br>
              <a:rPr lang="nl-NL" sz="2400" dirty="0"/>
            </a:br>
            <a:endParaRPr lang="nl-NL" sz="2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99A781-E9C6-4DB8-9377-976CF5058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6507" y="3204260"/>
            <a:ext cx="3946416" cy="1655762"/>
          </a:xfrm>
        </p:spPr>
        <p:txBody>
          <a:bodyPr/>
          <a:lstStyle/>
          <a:p>
            <a:pPr algn="ctr"/>
            <a:r>
              <a:rPr lang="nl-NL" b="1" dirty="0"/>
              <a:t>Jogchum Bruinsma</a:t>
            </a:r>
          </a:p>
          <a:p>
            <a:pPr algn="ctr"/>
            <a:r>
              <a:rPr lang="nl-NL" sz="1800" dirty="0"/>
              <a:t>Application manager </a:t>
            </a:r>
            <a:r>
              <a:rPr lang="nl-NL" sz="1800" dirty="0" err="1"/>
              <a:t>maritime</a:t>
            </a:r>
            <a:r>
              <a:rPr lang="nl-NL" sz="1800" dirty="0"/>
              <a:t> bij </a:t>
            </a:r>
            <a:r>
              <a:rPr lang="nl-NL" sz="1800" dirty="0" err="1"/>
              <a:t>Nedstack</a:t>
            </a:r>
            <a:endParaRPr lang="nl-NL" sz="1800" dirty="0"/>
          </a:p>
          <a:p>
            <a:pPr algn="ctr"/>
            <a:endParaRPr lang="nl-NL" sz="1800" dirty="0"/>
          </a:p>
          <a:p>
            <a:pPr algn="ctr"/>
            <a:r>
              <a:rPr lang="nl-NL" sz="1800" b="1" dirty="0"/>
              <a:t>Moritz Krijgsman </a:t>
            </a:r>
          </a:p>
          <a:p>
            <a:pPr algn="ctr"/>
            <a:r>
              <a:rPr lang="nl-NL" sz="1800" dirty="0"/>
              <a:t>Teamleider </a:t>
            </a:r>
            <a:r>
              <a:rPr lang="nl-NL" sz="1800" dirty="0" err="1"/>
              <a:t>marin</a:t>
            </a:r>
            <a:r>
              <a:rPr lang="nl-NL" sz="1800" dirty="0"/>
              <a:t> power systems bij MARIN</a:t>
            </a:r>
          </a:p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C18AEC-BAFF-471E-95E4-B0C0C73E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0" y="6095934"/>
            <a:ext cx="2517866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3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2B679-E253-4109-A2F6-27447E6E0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6995" y="0"/>
            <a:ext cx="3960440" cy="2175641"/>
          </a:xfrm>
        </p:spPr>
        <p:txBody>
          <a:bodyPr/>
          <a:lstStyle/>
          <a:p>
            <a:pPr algn="ctr"/>
            <a:r>
              <a:rPr lang="nl-NL" dirty="0"/>
              <a:t>Welkom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99A781-E9C6-4DB8-9377-976CF5058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6371" y="2767740"/>
            <a:ext cx="3946416" cy="1655762"/>
          </a:xfrm>
        </p:spPr>
        <p:txBody>
          <a:bodyPr/>
          <a:lstStyle/>
          <a:p>
            <a:r>
              <a:rPr lang="nl-NL" sz="2400" dirty="0"/>
              <a:t>Sarah </a:t>
            </a:r>
            <a:r>
              <a:rPr lang="nl-NL" sz="2400" dirty="0" err="1"/>
              <a:t>Vaessen</a:t>
            </a:r>
            <a:r>
              <a:rPr lang="nl-NL" dirty="0"/>
              <a:t>, </a:t>
            </a:r>
          </a:p>
          <a:p>
            <a:r>
              <a:rPr lang="nl-NL" dirty="0"/>
              <a:t>RVO </a:t>
            </a:r>
            <a:r>
              <a:rPr lang="nl-NL" sz="1800" dirty="0"/>
              <a:t>adviseur waterstof Afdeling Energie en Innovatie</a:t>
            </a:r>
          </a:p>
          <a:p>
            <a:endParaRPr lang="nl-NL" dirty="0"/>
          </a:p>
          <a:p>
            <a:r>
              <a:rPr lang="nl-NL" sz="2400" dirty="0"/>
              <a:t>Alfred </a:t>
            </a:r>
            <a:r>
              <a:rPr lang="nl-NL" sz="2400" dirty="0" err="1"/>
              <a:t>Mosselaar</a:t>
            </a:r>
            <a:r>
              <a:rPr lang="nl-NL" dirty="0"/>
              <a:t>, </a:t>
            </a:r>
          </a:p>
          <a:p>
            <a:r>
              <a:rPr lang="nl-NL" dirty="0"/>
              <a:t>RVO </a:t>
            </a:r>
            <a:r>
              <a:rPr lang="nl-NL" sz="1800" dirty="0"/>
              <a:t>adviseur waterstof Afdeling Energie en Innovatie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C18AEC-BAFF-471E-95E4-B0C0C73E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07" y="6095934"/>
            <a:ext cx="2517866" cy="76206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3D2AE87-A2DB-4161-9C99-2CD863B05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7" y="1238361"/>
            <a:ext cx="5796000" cy="377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52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2B679-E253-4109-A2F6-27447E6E0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061" y="1791646"/>
            <a:ext cx="4089862" cy="1739528"/>
          </a:xfrm>
        </p:spPr>
        <p:txBody>
          <a:bodyPr/>
          <a:lstStyle/>
          <a:p>
            <a:pPr algn="ctr"/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r>
              <a:rPr lang="nl-NL" sz="2800" dirty="0"/>
              <a:t>WEVA</a:t>
            </a:r>
            <a:br>
              <a:rPr lang="nl-NL" sz="2800" dirty="0"/>
            </a:br>
            <a:br>
              <a:rPr lang="nl-NL" sz="2800" dirty="0"/>
            </a:br>
            <a:br>
              <a:rPr lang="nl-NL" sz="2400" dirty="0"/>
            </a:br>
            <a:endParaRPr lang="nl-NL" sz="2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99A781-E9C6-4DB8-9377-976CF5058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6507" y="3838244"/>
            <a:ext cx="3946416" cy="1655762"/>
          </a:xfrm>
        </p:spPr>
        <p:txBody>
          <a:bodyPr/>
          <a:lstStyle/>
          <a:p>
            <a:pPr algn="ctr"/>
            <a:r>
              <a:rPr lang="nl-NL" sz="2400" b="1" dirty="0"/>
              <a:t>  Kees de Vries </a:t>
            </a:r>
            <a:r>
              <a:rPr lang="nl-NL" dirty="0"/>
              <a:t>	</a:t>
            </a:r>
          </a:p>
          <a:p>
            <a:pPr algn="ctr"/>
            <a:r>
              <a:rPr lang="nl-NL" dirty="0"/>
              <a:t>Projectleider waterstofschepen NPRC</a:t>
            </a:r>
          </a:p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C18AEC-BAFF-471E-95E4-B0C0C73E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0" y="6095934"/>
            <a:ext cx="2517866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90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CB46777-8D54-6B47-903C-62DBECF4C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0" y="0"/>
            <a:ext cx="61468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9919F5E-BAE6-3841-9EF0-18D53122F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34" y="5964213"/>
            <a:ext cx="1638300" cy="2794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EE4A6B7-A176-3849-AA54-D565A2FE1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973" y="5954346"/>
            <a:ext cx="2120900" cy="5207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5C63630-3AEE-E149-A733-9A486FF872C4}"/>
              </a:ext>
            </a:extLst>
          </p:cNvPr>
          <p:cNvSpPr txBox="1"/>
          <p:nvPr/>
        </p:nvSpPr>
        <p:spPr>
          <a:xfrm>
            <a:off x="556384" y="2369619"/>
            <a:ext cx="61467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Prototype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brandstofcel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voor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voortstuwing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van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een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nieuwbouw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binnenvaartvrachtschip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Kees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Vries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projectleider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waterstofschepen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NPRC)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6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juli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2021 RVO/TWAS/TKI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Nieuw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Gas</a:t>
            </a:r>
          </a:p>
        </p:txBody>
      </p:sp>
    </p:spTree>
    <p:extLst>
      <p:ext uri="{BB962C8B-B14F-4D97-AF65-F5344CB8AC3E}">
        <p14:creationId xmlns:p14="http://schemas.microsoft.com/office/powerpoint/2010/main" val="2247884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CB46777-8D54-6B47-903C-62DBECF4CA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73672" y="0"/>
            <a:ext cx="35179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ABF524F-887C-A64B-A2EA-8E6B0DFBB95F}"/>
              </a:ext>
            </a:extLst>
          </p:cNvPr>
          <p:cNvSpPr txBox="1"/>
          <p:nvPr/>
        </p:nvSpPr>
        <p:spPr>
          <a:xfrm>
            <a:off x="529004" y="169675"/>
            <a:ext cx="89564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Status Overview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Weva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project (1)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026E56BE-80B3-AA41-8A66-450E72F0AC98}"/>
              </a:ext>
            </a:extLst>
          </p:cNvPr>
          <p:cNvSpPr txBox="1"/>
          <p:nvPr/>
        </p:nvSpPr>
        <p:spPr>
          <a:xfrm>
            <a:off x="539637" y="923896"/>
            <a:ext cx="478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Projectonderdeel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TKI-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nieuw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gas :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0B1C7F-4FBE-404B-927C-8C6CE95D2CE1}"/>
              </a:ext>
            </a:extLst>
          </p:cNvPr>
          <p:cNvSpPr txBox="1">
            <a:spLocks/>
          </p:cNvSpPr>
          <p:nvPr/>
        </p:nvSpPr>
        <p:spPr>
          <a:xfrm>
            <a:off x="590788" y="4533981"/>
            <a:ext cx="8012652" cy="15888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0A905F0-197A-4431-AC4A-6B7262E9036C}"/>
              </a:ext>
            </a:extLst>
          </p:cNvPr>
          <p:cNvSpPr txBox="1">
            <a:spLocks/>
          </p:cNvSpPr>
          <p:nvPr/>
        </p:nvSpPr>
        <p:spPr>
          <a:xfrm>
            <a:off x="539637" y="1248808"/>
            <a:ext cx="9131585" cy="25609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Prototype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nieuwe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brandstofcel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voortstuwing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binnenvaartvrachtschip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Ontwikkeling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scheepsconfiguratie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brandstofcel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overige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componenten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Overzicht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technische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invulling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meest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optimale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economische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combinatie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oplevering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31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augustus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2022).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Andere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project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onderdelen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van het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Weva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-project: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Realiseren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demonstratieschip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aangedreven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door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Oplevering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operationeel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waterstofschip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bouw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waterstoftankstation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schepen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Delfzijl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Operationele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waarborg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levering van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oplevering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schip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oplevering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project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december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Verkregen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subsidies: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Europese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Horizon 2020, Hydrogen Valley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Noord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Nederland,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RVO; TKI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nieuw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gas (TWAS,)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I&amp;W: DBI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binnenvaart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I&amp;W: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Kaderwet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subsidies.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</a:t>
            </a:r>
          </a:p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Weva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Elektrisch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Vrachtschip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Antonie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8840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</a:t>
            </a:r>
            <a:r>
              <a:rPr lang="en-US" dirty="0" err="1"/>
              <a:t>emissie</a:t>
            </a:r>
            <a:r>
              <a:rPr lang="en-US" dirty="0"/>
              <a:t> </a:t>
            </a:r>
            <a:r>
              <a:rPr lang="en-US" dirty="0" err="1"/>
              <a:t>aandrijflijnen</a:t>
            </a:r>
            <a:r>
              <a:rPr lang="en-US" dirty="0"/>
              <a:t> </a:t>
            </a:r>
            <a:r>
              <a:rPr lang="en-US" dirty="0" err="1"/>
              <a:t>binnenvaart</a:t>
            </a:r>
            <a:endParaRPr lang="en-US" dirty="0"/>
          </a:p>
        </p:txBody>
      </p:sp>
      <p:pic>
        <p:nvPicPr>
          <p:cNvPr id="4" name="Content Placeholder 3" descr="Volelektrisch en Waterstofelektrisch.GV 29 pdf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3" b="224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7823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CB46777-8D54-6B47-903C-62DBECF4CA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73672" y="0"/>
            <a:ext cx="35179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ABF524F-887C-A64B-A2EA-8E6B0DFBB95F}"/>
              </a:ext>
            </a:extLst>
          </p:cNvPr>
          <p:cNvSpPr txBox="1"/>
          <p:nvPr/>
        </p:nvSpPr>
        <p:spPr>
          <a:xfrm>
            <a:off x="529004" y="169675"/>
            <a:ext cx="89564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Status Overview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Weva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project (2)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026E56BE-80B3-AA41-8A66-450E72F0AC98}"/>
              </a:ext>
            </a:extLst>
          </p:cNvPr>
          <p:cNvSpPr txBox="1"/>
          <p:nvPr/>
        </p:nvSpPr>
        <p:spPr>
          <a:xfrm>
            <a:off x="539637" y="923896"/>
            <a:ext cx="478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Technische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uitvoering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van het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schip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0B1C7F-4FBE-404B-927C-8C6CE95D2CE1}"/>
              </a:ext>
            </a:extLst>
          </p:cNvPr>
          <p:cNvSpPr txBox="1">
            <a:spLocks/>
          </p:cNvSpPr>
          <p:nvPr/>
        </p:nvSpPr>
        <p:spPr>
          <a:xfrm>
            <a:off x="590788" y="4533981"/>
            <a:ext cx="8012652" cy="15888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0A905F0-197A-4431-AC4A-6B7262E9036C}"/>
              </a:ext>
            </a:extLst>
          </p:cNvPr>
          <p:cNvSpPr txBox="1">
            <a:spLocks/>
          </p:cNvSpPr>
          <p:nvPr/>
        </p:nvSpPr>
        <p:spPr>
          <a:xfrm>
            <a:off x="539637" y="1248808"/>
            <a:ext cx="9131585" cy="25609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Nieuwbouw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bulkvrachtschip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(zero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Waterstof-elektrische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aandrijflijn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op twee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schroeven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Brandstofcel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350 Kw +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accupakket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1 Mw.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Schip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ingericht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optimaal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gebruik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walstroom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Logistieke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onderdelen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van het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Weva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-project: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Het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schip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commercieel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ingezet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op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transportcontract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jaar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Het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schip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vervoert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zout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Delfzijl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naar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Rotterdam.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Nobian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levert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binnen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transportcontract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groene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bijprodukt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chloorproductie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Rekening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houden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met het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inrichten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meerdere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waterstofschepen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Besparingen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Het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Antonie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bespaart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8800 ton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kooldioxide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(CO2), 80 ton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stikstofoxide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en 2,5 ton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fijnstof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gedurende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contractperiode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565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</a:t>
            </a:r>
            <a:r>
              <a:rPr lang="en-US" dirty="0" err="1"/>
              <a:t>Brandstofcel</a:t>
            </a:r>
            <a:endParaRPr lang="en-US" dirty="0"/>
          </a:p>
        </p:txBody>
      </p:sp>
      <p:pic>
        <p:nvPicPr>
          <p:cNvPr id="6" name="Content Placeholder 5" descr="nieuws_18224_20679_item_original kopi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r="1885"/>
          <a:stretch>
            <a:fillRect/>
          </a:stretch>
        </p:blipFill>
        <p:spPr>
          <a:xfrm>
            <a:off x="838200" y="1825625"/>
            <a:ext cx="9442297" cy="4351338"/>
          </a:xfrm>
        </p:spPr>
      </p:pic>
    </p:spTree>
    <p:extLst>
      <p:ext uri="{BB962C8B-B14F-4D97-AF65-F5344CB8AC3E}">
        <p14:creationId xmlns:p14="http://schemas.microsoft.com/office/powerpoint/2010/main" val="1301296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Brandstofcelconfiguratie</a:t>
            </a:r>
            <a:r>
              <a:rPr lang="en-US" sz="3600" dirty="0"/>
              <a:t> </a:t>
            </a:r>
            <a:r>
              <a:rPr lang="en-US" sz="3600" dirty="0" err="1"/>
              <a:t>ms</a:t>
            </a:r>
            <a:r>
              <a:rPr lang="en-US" sz="3600" dirty="0"/>
              <a:t> </a:t>
            </a:r>
            <a:r>
              <a:rPr lang="en-US" sz="3600" dirty="0" err="1"/>
              <a:t>Antonie</a:t>
            </a:r>
            <a:r>
              <a:rPr lang="en-US" sz="3600" dirty="0"/>
              <a:t> 400 Kw </a:t>
            </a:r>
            <a:r>
              <a:rPr lang="en-US" sz="2000" dirty="0"/>
              <a:t>(</a:t>
            </a:r>
            <a:r>
              <a:rPr lang="en-US" sz="2000" dirty="0" err="1"/>
              <a:t>voorzijde</a:t>
            </a:r>
            <a:r>
              <a:rPr lang="en-US" sz="2000" dirty="0"/>
              <a:t>)</a:t>
            </a:r>
          </a:p>
        </p:txBody>
      </p:sp>
      <p:pic>
        <p:nvPicPr>
          <p:cNvPr id="6" name="Content Placeholder 5" descr="SYSTEM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0" b="5970"/>
          <a:stretch>
            <a:fillRect/>
          </a:stretch>
        </p:blipFill>
        <p:spPr>
          <a:xfrm>
            <a:off x="2492375" y="1690688"/>
            <a:ext cx="6524625" cy="4486275"/>
          </a:xfrm>
        </p:spPr>
      </p:pic>
    </p:spTree>
    <p:extLst>
      <p:ext uri="{BB962C8B-B14F-4D97-AF65-F5344CB8AC3E}">
        <p14:creationId xmlns:p14="http://schemas.microsoft.com/office/powerpoint/2010/main" val="2730980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5"/>
            <a:ext cx="11207750" cy="1158875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Brandstofcelconfiguratie</a:t>
            </a:r>
            <a:r>
              <a:rPr lang="en-US" sz="4000" dirty="0"/>
              <a:t> </a:t>
            </a:r>
            <a:r>
              <a:rPr lang="en-US" sz="4000" dirty="0" err="1"/>
              <a:t>ms</a:t>
            </a:r>
            <a:r>
              <a:rPr lang="en-US" sz="4000" dirty="0"/>
              <a:t> </a:t>
            </a:r>
            <a:r>
              <a:rPr lang="en-US" sz="4000" dirty="0" err="1"/>
              <a:t>Antonie</a:t>
            </a:r>
            <a:r>
              <a:rPr lang="en-US" sz="4000" dirty="0"/>
              <a:t> 400 Kw </a:t>
            </a:r>
            <a:r>
              <a:rPr lang="en-US" sz="2200" dirty="0"/>
              <a:t>(</a:t>
            </a:r>
            <a:r>
              <a:rPr lang="en-US" sz="2200" dirty="0" err="1"/>
              <a:t>bovenzijde</a:t>
            </a:r>
            <a:r>
              <a:rPr lang="en-US" sz="2200" dirty="0"/>
              <a:t>)</a:t>
            </a:r>
            <a:br>
              <a:rPr lang="en-US" sz="4000" dirty="0"/>
            </a:br>
            <a:r>
              <a:rPr lang="en-US" sz="4000" dirty="0"/>
              <a:t>			</a:t>
            </a:r>
            <a:endParaRPr lang="en-US" sz="2000" dirty="0"/>
          </a:p>
        </p:txBody>
      </p:sp>
      <p:pic>
        <p:nvPicPr>
          <p:cNvPr id="5" name="Content Placeholder 4" descr="F3 - Section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2" b="3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3624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CB46777-8D54-6B47-903C-62DBECF4CA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73672" y="0"/>
            <a:ext cx="35179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ABF524F-887C-A64B-A2EA-8E6B0DFBB95F}"/>
              </a:ext>
            </a:extLst>
          </p:cNvPr>
          <p:cNvSpPr txBox="1"/>
          <p:nvPr/>
        </p:nvSpPr>
        <p:spPr>
          <a:xfrm>
            <a:off x="529004" y="109700"/>
            <a:ext cx="89564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Brandstofcelconfiguratie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+ H2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opslag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-containers +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batterijpakket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in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voorschip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F84783-B374-451B-9A66-94818484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6" y="1381125"/>
            <a:ext cx="8267616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671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CB46777-8D54-6B47-903C-62DBECF4CA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73672" y="0"/>
            <a:ext cx="35179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ABF524F-887C-A64B-A2EA-8E6B0DFBB95F}"/>
              </a:ext>
            </a:extLst>
          </p:cNvPr>
          <p:cNvSpPr txBox="1"/>
          <p:nvPr/>
        </p:nvSpPr>
        <p:spPr>
          <a:xfrm>
            <a:off x="529004" y="109700"/>
            <a:ext cx="89564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Brandstofcel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+ H2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opslagcontainers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+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batterijpakket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in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voorschip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E7CA72B-47D7-4AF5-9651-CB90CADD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6" y="1412875"/>
            <a:ext cx="6663214" cy="50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367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2B679-E253-4109-A2F6-27447E6E0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4784" y="1458014"/>
            <a:ext cx="4089862" cy="1739528"/>
          </a:xfrm>
        </p:spPr>
        <p:txBody>
          <a:bodyPr/>
          <a:lstStyle/>
          <a:p>
            <a:pPr algn="ctr"/>
            <a:r>
              <a:rPr lang="nl-NL" sz="3200" dirty="0"/>
              <a:t>H2 Power Module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99A781-E9C6-4DB8-9377-976CF5058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0414" y="3922010"/>
            <a:ext cx="5241472" cy="1655762"/>
          </a:xfrm>
        </p:spPr>
        <p:txBody>
          <a:bodyPr/>
          <a:lstStyle/>
          <a:p>
            <a:pPr algn="ctr"/>
            <a:r>
              <a:rPr lang="sv-SE" sz="2400" b="1" dirty="0"/>
              <a:t> </a:t>
            </a:r>
            <a:r>
              <a:rPr lang="nl-NL" sz="2400" b="1" dirty="0"/>
              <a:t>Leen Schipper</a:t>
            </a:r>
            <a:r>
              <a:rPr lang="nl-NL" b="1" dirty="0"/>
              <a:t>	</a:t>
            </a:r>
          </a:p>
          <a:p>
            <a:pPr algn="ctr"/>
            <a:r>
              <a:rPr lang="nl-NL" dirty="0"/>
              <a:t>Directeur van Mobiele Stroom</a:t>
            </a:r>
          </a:p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C18AEC-BAFF-471E-95E4-B0C0C73E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0" y="6095934"/>
            <a:ext cx="2517866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83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CB46777-8D54-6B47-903C-62DBECF4CA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73672" y="0"/>
            <a:ext cx="35179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ABF524F-887C-A64B-A2EA-8E6B0DFBB95F}"/>
              </a:ext>
            </a:extLst>
          </p:cNvPr>
          <p:cNvSpPr txBox="1"/>
          <p:nvPr/>
        </p:nvSpPr>
        <p:spPr>
          <a:xfrm>
            <a:off x="529004" y="169675"/>
            <a:ext cx="89564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Status Overview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Weva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project (3)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026E56BE-80B3-AA41-8A66-450E72F0AC98}"/>
              </a:ext>
            </a:extLst>
          </p:cNvPr>
          <p:cNvSpPr txBox="1"/>
          <p:nvPr/>
        </p:nvSpPr>
        <p:spPr>
          <a:xfrm>
            <a:off x="539637" y="923896"/>
            <a:ext cx="478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Uitvoerende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projectpartners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: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0B1C7F-4FBE-404B-927C-8C6CE95D2CE1}"/>
              </a:ext>
            </a:extLst>
          </p:cNvPr>
          <p:cNvSpPr txBox="1">
            <a:spLocks/>
          </p:cNvSpPr>
          <p:nvPr/>
        </p:nvSpPr>
        <p:spPr>
          <a:xfrm>
            <a:off x="590788" y="4533981"/>
            <a:ext cx="8012652" cy="15888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0A905F0-197A-4431-AC4A-6B7262E9036C}"/>
              </a:ext>
            </a:extLst>
          </p:cNvPr>
          <p:cNvSpPr txBox="1">
            <a:spLocks/>
          </p:cNvSpPr>
          <p:nvPr/>
        </p:nvSpPr>
        <p:spPr>
          <a:xfrm>
            <a:off x="539637" y="1248808"/>
            <a:ext cx="9131585" cy="34501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Lenten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Scheepvaart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B.V.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binnenvaartondernemer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exploitant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het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waterstofschip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Nouryon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Nobian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Chemicals B.V.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leverancier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groene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transportcontract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zout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Nedstack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Fuelcell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Technology B.V.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leverancier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brandstofcel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Concordia-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Damen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Scheepsbouw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B.V.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nieuwbouw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Antonie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135 m. 11,45m, 3700 ton),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Koedood-Dieselservice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B.V.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afbouw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Antonie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inbouw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brandstofcel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componenten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Binnenvaartcoöperatie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NPRC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logistiek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partner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Nobian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Lenten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Scheepvaart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HyEnergyTransstore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bouw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waterstofvulstation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Delfzijl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levert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vult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H2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storagecontainers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.),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Lloyds Register Nederland B.V.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verzorgt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certificering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Rijnvaart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Royal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Haskoning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DHV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levert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expertise op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gebied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infrastructuur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 Proof Shipping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levert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expertise op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gebied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waterstoftechnologie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Ondersteunende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partijen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Rijksoverheid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(I&amp;W, RVO),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Europese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Commissie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Provincie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Zuid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Holland (RH2INE project) en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Provincie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Groningen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Heavenn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Port of Rotterdam, Groningen Sea Ports,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Binnenvaartbanken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Abn-Amro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ING en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Rabobank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Binnenvaartbrancheorganisaties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EICB, Marin, SWT,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Abri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69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CB46777-8D54-6B47-903C-62DBECF4CA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73672" y="0"/>
            <a:ext cx="35179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ABF524F-887C-A64B-A2EA-8E6B0DFBB95F}"/>
              </a:ext>
            </a:extLst>
          </p:cNvPr>
          <p:cNvSpPr txBox="1"/>
          <p:nvPr/>
        </p:nvSpPr>
        <p:spPr>
          <a:xfrm>
            <a:off x="529004" y="169675"/>
            <a:ext cx="89564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Waarom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doen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wij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dit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eigenlijk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? 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026E56BE-80B3-AA41-8A66-450E72F0AC98}"/>
              </a:ext>
            </a:extLst>
          </p:cNvPr>
          <p:cNvSpPr txBox="1"/>
          <p:nvPr/>
        </p:nvSpPr>
        <p:spPr>
          <a:xfrm>
            <a:off x="539637" y="923896"/>
            <a:ext cx="478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Omdat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: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0B1C7F-4FBE-404B-927C-8C6CE95D2CE1}"/>
              </a:ext>
            </a:extLst>
          </p:cNvPr>
          <p:cNvSpPr txBox="1">
            <a:spLocks/>
          </p:cNvSpPr>
          <p:nvPr/>
        </p:nvSpPr>
        <p:spPr>
          <a:xfrm>
            <a:off x="590788" y="4533981"/>
            <a:ext cx="8012652" cy="15888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0A905F0-197A-4431-AC4A-6B7262E9036C}"/>
              </a:ext>
            </a:extLst>
          </p:cNvPr>
          <p:cNvSpPr txBox="1">
            <a:spLocks/>
          </p:cNvSpPr>
          <p:nvPr/>
        </p:nvSpPr>
        <p:spPr>
          <a:xfrm>
            <a:off x="539637" y="1248808"/>
            <a:ext cx="9131585" cy="34501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" indent="18288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Onze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belangrijkste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klant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Nobian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dochter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Nouryon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pal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achter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initiatief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staat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zelf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groene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produceert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waar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NPRC-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schepen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goed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op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kunnen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ij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doorbraak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systeemverandering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hernieuwbare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bewerkstelligen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koploper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zijn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wereld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met zero-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schepen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Wij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concrete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bijdrage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leveren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uitvoering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Europese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Nederlandse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Green Deal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duurzamer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transport en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energietransitie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bewijzen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zero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scheepvaart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op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waterstof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technisch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haalbaar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is,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denken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Nederland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scheepvaartnatie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baat heeft bij de ontwikkeling van de brandstofceltechnologie in de maritieme cluster, ook als toekomstig exportproduct,</a:t>
            </a:r>
          </a:p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omdat het kan. En omdat wij geloven in een betere wereld voor onze kinderen. </a:t>
            </a: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Wij bereid zijn onze kennis met u te delen en meer initiatieven in gezamenlijkheid te ontwikkelen.</a:t>
            </a: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2" indent="0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180975" marR="0" lvl="2" indent="-180975" algn="l" defTabSz="9155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02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8CF9B96-1DC3-2749-9736-34090FB50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-28155"/>
            <a:ext cx="6413500" cy="685800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55560CD9-3205-8742-BC1D-759B71D39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28" y="6044223"/>
            <a:ext cx="1638300" cy="279400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33186793-7E37-4143-83D7-66A642E3E0B2}"/>
              </a:ext>
            </a:extLst>
          </p:cNvPr>
          <p:cNvSpPr txBox="1"/>
          <p:nvPr/>
        </p:nvSpPr>
        <p:spPr>
          <a:xfrm>
            <a:off x="346124" y="2859613"/>
            <a:ext cx="4781550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Voor meer informatie: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Kees de Vries (NPRC)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06-53151344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Dit project is mede mogelijk gemaakt met behulp van ondersteuning vanuit de Europese Gemeenschap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943192C6-DCBC-1445-AED0-07FE42053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24" y="899160"/>
            <a:ext cx="2171700" cy="5334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6A3F0702-6DBE-7A42-96FB-A400ABD6E107}"/>
              </a:ext>
            </a:extLst>
          </p:cNvPr>
          <p:cNvSpPr txBox="1"/>
          <p:nvPr/>
        </p:nvSpPr>
        <p:spPr>
          <a:xfrm>
            <a:off x="7521677" y="1469644"/>
            <a:ext cx="420850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THANK YOU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FOR YOUR ATTENTION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</p:txBody>
      </p:sp>
      <p:pic>
        <p:nvPicPr>
          <p:cNvPr id="2" name="Picture 1" descr="Antonie 02330094 (9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86" y="2859613"/>
            <a:ext cx="4381439" cy="3240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124" y="1587500"/>
            <a:ext cx="2743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TOGETHER WE CAN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DO SO MUCH MORE</a:t>
            </a:r>
          </a:p>
        </p:txBody>
      </p:sp>
    </p:spTree>
    <p:extLst>
      <p:ext uri="{BB962C8B-B14F-4D97-AF65-F5344CB8AC3E}">
        <p14:creationId xmlns:p14="http://schemas.microsoft.com/office/powerpoint/2010/main" val="3315552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2B679-E253-4109-A2F6-27447E6E0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061" y="1791646"/>
            <a:ext cx="4089862" cy="1739528"/>
          </a:xfrm>
        </p:spPr>
        <p:txBody>
          <a:bodyPr/>
          <a:lstStyle/>
          <a:p>
            <a:pPr algn="ctr"/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br>
              <a:rPr lang="nl-NL" sz="2800" dirty="0"/>
            </a:br>
            <a:r>
              <a:rPr lang="nl-NL" sz="2800" dirty="0"/>
              <a:t>WEVA</a:t>
            </a:r>
            <a:br>
              <a:rPr lang="nl-NL" sz="2800" dirty="0"/>
            </a:br>
            <a:br>
              <a:rPr lang="nl-NL" sz="2800" dirty="0"/>
            </a:br>
            <a:br>
              <a:rPr lang="nl-NL" sz="2400" dirty="0"/>
            </a:br>
            <a:r>
              <a:rPr lang="nl-NL" sz="2400" dirty="0"/>
              <a:t>In gesprek met: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99A781-E9C6-4DB8-9377-976CF5058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6507" y="3838244"/>
            <a:ext cx="3946416" cy="1655762"/>
          </a:xfrm>
        </p:spPr>
        <p:txBody>
          <a:bodyPr/>
          <a:lstStyle/>
          <a:p>
            <a:pPr algn="ctr"/>
            <a:r>
              <a:rPr lang="nl-NL" sz="2400" b="1" dirty="0"/>
              <a:t>  Kees de Vries </a:t>
            </a:r>
            <a:r>
              <a:rPr lang="nl-NL" dirty="0"/>
              <a:t>	</a:t>
            </a:r>
          </a:p>
          <a:p>
            <a:pPr algn="ctr"/>
            <a:r>
              <a:rPr lang="nl-NL" dirty="0"/>
              <a:t>Projectleider waterstofschepen NPRC</a:t>
            </a:r>
          </a:p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C18AEC-BAFF-471E-95E4-B0C0C73E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0" y="6095934"/>
            <a:ext cx="2517866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47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2B679-E253-4109-A2F6-27447E6E0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555" y="282972"/>
            <a:ext cx="3960440" cy="1739528"/>
          </a:xfrm>
        </p:spPr>
        <p:txBody>
          <a:bodyPr/>
          <a:lstStyle/>
          <a:p>
            <a:pPr algn="ctr"/>
            <a:r>
              <a:rPr lang="nl-NL" sz="3600" dirty="0"/>
              <a:t>In gesprek met: </a:t>
            </a:r>
            <a:br>
              <a:rPr lang="nl-NL" sz="2400" dirty="0"/>
            </a:br>
            <a:br>
              <a:rPr lang="nl-NL" sz="2400" dirty="0"/>
            </a:br>
            <a:endParaRPr lang="nl-NL" sz="2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99A781-E9C6-4DB8-9377-976CF5058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4555" y="1689472"/>
            <a:ext cx="3946416" cy="1739528"/>
          </a:xfrm>
        </p:spPr>
        <p:txBody>
          <a:bodyPr/>
          <a:lstStyle/>
          <a:p>
            <a:pPr algn="ctr"/>
            <a:r>
              <a:rPr lang="nl-NL" sz="1800" b="1" dirty="0"/>
              <a:t>Leen Schipper</a:t>
            </a:r>
            <a:r>
              <a:rPr lang="nl-NL" sz="1800" dirty="0"/>
              <a:t>	</a:t>
            </a:r>
          </a:p>
          <a:p>
            <a:pPr algn="ctr"/>
            <a:r>
              <a:rPr lang="nl-NL" sz="1600" dirty="0"/>
              <a:t>Directeur van Mobiele Stroom</a:t>
            </a:r>
          </a:p>
          <a:p>
            <a:pPr algn="ctr"/>
            <a:endParaRPr lang="nl-NL" sz="1600" dirty="0"/>
          </a:p>
          <a:p>
            <a:pPr algn="ctr"/>
            <a:r>
              <a:rPr lang="nl-NL" sz="1800" b="1" dirty="0"/>
              <a:t>Jogchum Bruinsma</a:t>
            </a:r>
          </a:p>
          <a:p>
            <a:pPr algn="ctr"/>
            <a:r>
              <a:rPr lang="nl-NL" sz="1600" dirty="0"/>
              <a:t>Application manager </a:t>
            </a:r>
            <a:r>
              <a:rPr lang="nl-NL" sz="1600" dirty="0" err="1"/>
              <a:t>maritime</a:t>
            </a:r>
            <a:r>
              <a:rPr lang="nl-NL" sz="1600" dirty="0"/>
              <a:t> bij </a:t>
            </a:r>
            <a:r>
              <a:rPr lang="nl-NL" sz="1600" dirty="0" err="1"/>
              <a:t>Nedstack</a:t>
            </a:r>
            <a:r>
              <a:rPr lang="nl-NL" sz="1600" dirty="0"/>
              <a:t> </a:t>
            </a:r>
          </a:p>
          <a:p>
            <a:pPr algn="ctr"/>
            <a:endParaRPr lang="nl-NL" sz="1600" dirty="0"/>
          </a:p>
          <a:p>
            <a:pPr algn="ctr"/>
            <a:r>
              <a:rPr lang="nl-NL" sz="1800" b="1" dirty="0"/>
              <a:t>Moritz Krijgsman </a:t>
            </a:r>
          </a:p>
          <a:p>
            <a:pPr algn="ctr"/>
            <a:r>
              <a:rPr lang="nl-NL" sz="1600" dirty="0"/>
              <a:t>Teamleider </a:t>
            </a:r>
            <a:r>
              <a:rPr lang="nl-NL" sz="1600" dirty="0" err="1"/>
              <a:t>marin</a:t>
            </a:r>
            <a:r>
              <a:rPr lang="nl-NL" sz="1600" dirty="0"/>
              <a:t> power systems bij MARIN</a:t>
            </a:r>
          </a:p>
          <a:p>
            <a:pPr algn="ctr"/>
            <a:endParaRPr lang="nl-NL" sz="1600" dirty="0"/>
          </a:p>
          <a:p>
            <a:pPr algn="ctr"/>
            <a:r>
              <a:rPr lang="nl-NL" sz="1800" dirty="0"/>
              <a:t>     </a:t>
            </a:r>
            <a:r>
              <a:rPr lang="nl-NL" sz="1800" b="1" dirty="0"/>
              <a:t>Kees de Vries </a:t>
            </a:r>
            <a:r>
              <a:rPr lang="nl-NL" sz="1800" dirty="0"/>
              <a:t>	</a:t>
            </a:r>
          </a:p>
          <a:p>
            <a:pPr algn="ctr"/>
            <a:r>
              <a:rPr lang="nl-NL" sz="1600" dirty="0"/>
              <a:t>Projectleider waterstofschepen NPRC</a:t>
            </a:r>
          </a:p>
          <a:p>
            <a:pPr algn="ctr"/>
            <a:endParaRPr lang="nl-NL" sz="1800" dirty="0"/>
          </a:p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C18AEC-BAFF-471E-95E4-B0C0C73E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0" y="6095934"/>
            <a:ext cx="2517866" cy="76206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5A9896A-D27A-4CCE-A176-767934AAA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0" y="1539076"/>
            <a:ext cx="5797798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99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2B679-E253-4109-A2F6-27447E6E0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1019" y="851337"/>
            <a:ext cx="3960440" cy="2175641"/>
          </a:xfrm>
        </p:spPr>
        <p:txBody>
          <a:bodyPr/>
          <a:lstStyle/>
          <a:p>
            <a:pPr algn="ctr"/>
            <a:r>
              <a:rPr lang="nl-NL" sz="4400" dirty="0"/>
              <a:t>Hartelijk dank voor uw deelname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99A781-E9C6-4DB8-9377-976CF5058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5043" y="3558551"/>
            <a:ext cx="3946416" cy="1655762"/>
          </a:xfrm>
        </p:spPr>
        <p:txBody>
          <a:bodyPr/>
          <a:lstStyle/>
          <a:p>
            <a:pPr algn="ctr"/>
            <a:r>
              <a:rPr lang="nl-NL" sz="2800" dirty="0"/>
              <a:t>Wij stellen uw mening op prijs en vragen nog een paar minuten van uw tijd voor de enquête.</a:t>
            </a:r>
          </a:p>
          <a:p>
            <a:pPr algn="ctr"/>
            <a:r>
              <a:rPr lang="nl-NL" sz="2800" dirty="0"/>
              <a:t>Veel dank.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C18AEC-BAFF-471E-95E4-B0C0C73E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07" y="6095934"/>
            <a:ext cx="2517866" cy="7620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8FB3A6-485B-42A6-B06B-E693974B8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7" y="1539076"/>
            <a:ext cx="5797798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8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32C5C-A4D2-B341-8186-0EECE14F2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GB" sz="5400"/>
              <a:t>H</a:t>
            </a:r>
            <a:r>
              <a:rPr lang="en-GB" sz="5400" baseline="-25000"/>
              <a:t>2</a:t>
            </a:r>
            <a:r>
              <a:rPr lang="en-GB" sz="5400"/>
              <a:t> Power Unit</a:t>
            </a:r>
            <a:br>
              <a:rPr lang="en-GB" sz="5400"/>
            </a:br>
            <a:r>
              <a:rPr lang="en-GB" sz="5400"/>
              <a:t>voor de binnenvaart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17C72C-92F2-414A-B1E9-4FD8FE751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endParaRPr lang="en-GB" sz="2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 descr="Afbeelding met lucht, buiten&#10;&#10;Automatisch gegenereerde beschrijving">
            <a:extLst>
              <a:ext uri="{FF2B5EF4-FFF2-40B4-BE49-F238E27FC236}">
                <a16:creationId xmlns:a16="http://schemas.microsoft.com/office/drawing/2014/main" id="{6DFD489C-E14B-0D48-8C9A-8622A93DC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" r="2183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4517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C641A-B4BB-854B-A656-5C896FAF4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76890F-67FB-2B4D-85F4-DADEF2C55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1C455B-1892-CB40-B282-463B9A7C96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91441"/>
            <a:ext cx="11945389" cy="65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808F7-CCE7-7044-8AC6-8DAA7C62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7356757-1A24-E04A-9D85-BF4E9DEEA30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13" y="189185"/>
            <a:ext cx="11803117" cy="653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15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072BE-B44D-7045-B2C0-0570B75F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7A7F888D-FF03-9741-B496-B6906320DC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1" cy="6858002"/>
        </p:xfrm>
        <a:graphic>
          <a:graphicData uri="http://schemas.openxmlformats.org/drawingml/2006/table">
            <a:tbl>
              <a:tblPr firstRow="1" firstCol="1" lastRow="1">
                <a:tableStyleId>{5C22544A-7EE6-4342-B048-85BDC9FD1C3A}</a:tableStyleId>
              </a:tblPr>
              <a:tblGrid>
                <a:gridCol w="2283307">
                  <a:extLst>
                    <a:ext uri="{9D8B030D-6E8A-4147-A177-3AD203B41FA5}">
                      <a16:colId xmlns:a16="http://schemas.microsoft.com/office/drawing/2014/main" val="3999362087"/>
                    </a:ext>
                  </a:extLst>
                </a:gridCol>
                <a:gridCol w="1414950">
                  <a:extLst>
                    <a:ext uri="{9D8B030D-6E8A-4147-A177-3AD203B41FA5}">
                      <a16:colId xmlns:a16="http://schemas.microsoft.com/office/drawing/2014/main" val="3162752161"/>
                    </a:ext>
                  </a:extLst>
                </a:gridCol>
                <a:gridCol w="1414950">
                  <a:extLst>
                    <a:ext uri="{9D8B030D-6E8A-4147-A177-3AD203B41FA5}">
                      <a16:colId xmlns:a16="http://schemas.microsoft.com/office/drawing/2014/main" val="2664598495"/>
                    </a:ext>
                  </a:extLst>
                </a:gridCol>
                <a:gridCol w="1416298">
                  <a:extLst>
                    <a:ext uri="{9D8B030D-6E8A-4147-A177-3AD203B41FA5}">
                      <a16:colId xmlns:a16="http://schemas.microsoft.com/office/drawing/2014/main" val="1888377637"/>
                    </a:ext>
                  </a:extLst>
                </a:gridCol>
                <a:gridCol w="1414950">
                  <a:extLst>
                    <a:ext uri="{9D8B030D-6E8A-4147-A177-3AD203B41FA5}">
                      <a16:colId xmlns:a16="http://schemas.microsoft.com/office/drawing/2014/main" val="2257993752"/>
                    </a:ext>
                  </a:extLst>
                </a:gridCol>
                <a:gridCol w="1416298">
                  <a:extLst>
                    <a:ext uri="{9D8B030D-6E8A-4147-A177-3AD203B41FA5}">
                      <a16:colId xmlns:a16="http://schemas.microsoft.com/office/drawing/2014/main" val="1698064629"/>
                    </a:ext>
                  </a:extLst>
                </a:gridCol>
                <a:gridCol w="1414950">
                  <a:extLst>
                    <a:ext uri="{9D8B030D-6E8A-4147-A177-3AD203B41FA5}">
                      <a16:colId xmlns:a16="http://schemas.microsoft.com/office/drawing/2014/main" val="1613329626"/>
                    </a:ext>
                  </a:extLst>
                </a:gridCol>
                <a:gridCol w="1416298">
                  <a:extLst>
                    <a:ext uri="{9D8B030D-6E8A-4147-A177-3AD203B41FA5}">
                      <a16:colId xmlns:a16="http://schemas.microsoft.com/office/drawing/2014/main" val="1486367263"/>
                    </a:ext>
                  </a:extLst>
                </a:gridCol>
              </a:tblGrid>
              <a:tr h="488114">
                <a:tc gridSpan="8"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LCoE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792767"/>
                  </a:ext>
                </a:extLst>
              </a:tr>
              <a:tr h="488114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Brandstof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LNG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CNG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Methanol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Waterstof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Accu’s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Gasolie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9807340"/>
                  </a:ext>
                </a:extLst>
              </a:tr>
              <a:tr h="976228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Draaiuren per jaar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4000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4000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4000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4000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4000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4000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4792384"/>
                  </a:ext>
                </a:extLst>
              </a:tr>
              <a:tr h="488114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Vermogen (kW)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200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200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200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200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200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200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6894920"/>
                  </a:ext>
                </a:extLst>
              </a:tr>
              <a:tr h="976228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Maximale looptijd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3529249"/>
                  </a:ext>
                </a:extLst>
              </a:tr>
              <a:tr h="976228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Gewenste looptijd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4784152"/>
                  </a:ext>
                </a:extLst>
              </a:tr>
              <a:tr h="512520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Kosten per kW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50">
                          <a:effectLst/>
                        </a:rPr>
                        <a:t>€ 0,17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050">
                          <a:effectLst/>
                        </a:rPr>
                        <a:t>€ 0,36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050">
                          <a:effectLst/>
                        </a:rPr>
                        <a:t>€ 0,47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050">
                          <a:effectLst/>
                        </a:rPr>
                        <a:t>€ 0,25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050">
                          <a:effectLst/>
                        </a:rPr>
                        <a:t>€ 0,18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050">
                          <a:effectLst/>
                        </a:rPr>
                        <a:t>€ 0,22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6488549"/>
                  </a:ext>
                </a:extLst>
              </a:tr>
              <a:tr h="1952456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Verbruik per uur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69.303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137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18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61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effectLst/>
                        </a:rPr>
                        <a:t>Liter (kg bij waterstof)</a:t>
                      </a:r>
                      <a:endParaRPr lang="nl-NL" sz="11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90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26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54CC65-E96E-4241-966A-CC3242D33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487F2AD3-62F8-9149-83BF-D019AC88A0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2" cy="6857997"/>
        </p:xfrm>
        <a:graphic>
          <a:graphicData uri="http://schemas.openxmlformats.org/drawingml/2006/table">
            <a:tbl>
              <a:tblPr firstRow="1" firstCol="1" lastRow="1">
                <a:tableStyleId>{5C22544A-7EE6-4342-B048-85BDC9FD1C3A}</a:tableStyleId>
              </a:tblPr>
              <a:tblGrid>
                <a:gridCol w="2471479">
                  <a:extLst>
                    <a:ext uri="{9D8B030D-6E8A-4147-A177-3AD203B41FA5}">
                      <a16:colId xmlns:a16="http://schemas.microsoft.com/office/drawing/2014/main" val="2217427838"/>
                    </a:ext>
                  </a:extLst>
                </a:gridCol>
                <a:gridCol w="1618968">
                  <a:extLst>
                    <a:ext uri="{9D8B030D-6E8A-4147-A177-3AD203B41FA5}">
                      <a16:colId xmlns:a16="http://schemas.microsoft.com/office/drawing/2014/main" val="2876924954"/>
                    </a:ext>
                  </a:extLst>
                </a:gridCol>
                <a:gridCol w="1620311">
                  <a:extLst>
                    <a:ext uri="{9D8B030D-6E8A-4147-A177-3AD203B41FA5}">
                      <a16:colId xmlns:a16="http://schemas.microsoft.com/office/drawing/2014/main" val="1501677245"/>
                    </a:ext>
                  </a:extLst>
                </a:gridCol>
                <a:gridCol w="1620311">
                  <a:extLst>
                    <a:ext uri="{9D8B030D-6E8A-4147-A177-3AD203B41FA5}">
                      <a16:colId xmlns:a16="http://schemas.microsoft.com/office/drawing/2014/main" val="89295619"/>
                    </a:ext>
                  </a:extLst>
                </a:gridCol>
                <a:gridCol w="1620311">
                  <a:extLst>
                    <a:ext uri="{9D8B030D-6E8A-4147-A177-3AD203B41FA5}">
                      <a16:colId xmlns:a16="http://schemas.microsoft.com/office/drawing/2014/main" val="3598669253"/>
                    </a:ext>
                  </a:extLst>
                </a:gridCol>
                <a:gridCol w="1620311">
                  <a:extLst>
                    <a:ext uri="{9D8B030D-6E8A-4147-A177-3AD203B41FA5}">
                      <a16:colId xmlns:a16="http://schemas.microsoft.com/office/drawing/2014/main" val="2596579681"/>
                    </a:ext>
                  </a:extLst>
                </a:gridCol>
                <a:gridCol w="1620311">
                  <a:extLst>
                    <a:ext uri="{9D8B030D-6E8A-4147-A177-3AD203B41FA5}">
                      <a16:colId xmlns:a16="http://schemas.microsoft.com/office/drawing/2014/main" val="2273850728"/>
                    </a:ext>
                  </a:extLst>
                </a:gridCol>
              </a:tblGrid>
              <a:tr h="851925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LCoE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€ 2,- / kg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€ 3,- / kg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€ 4,- / kg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€ 8,- / kg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€ 10,- / kg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2852863"/>
                  </a:ext>
                </a:extLst>
              </a:tr>
              <a:tr h="851925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Brandstof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Waterstof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Waterstof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Waterstof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Waterstof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Waterstof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9547938"/>
                  </a:ext>
                </a:extLst>
              </a:tr>
              <a:tr h="851925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Draaiuren per jaar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4000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4000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4000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4000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4000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560355"/>
                  </a:ext>
                </a:extLst>
              </a:tr>
              <a:tr h="851925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Vermogen (kW)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200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200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200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200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200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8030559"/>
                  </a:ext>
                </a:extLst>
              </a:tr>
              <a:tr h="851925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Maximale looptijd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6376711"/>
                  </a:ext>
                </a:extLst>
              </a:tr>
              <a:tr h="851925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Gewenste looptijd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4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4184873"/>
                  </a:ext>
                </a:extLst>
              </a:tr>
              <a:tr h="894522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Kosten per kW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50">
                          <a:effectLst/>
                        </a:rPr>
                        <a:t>€ 0,25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050">
                          <a:effectLst/>
                        </a:rPr>
                        <a:t>€ 0,34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050">
                          <a:effectLst/>
                        </a:rPr>
                        <a:t>€ 0,43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050">
                          <a:effectLst/>
                        </a:rPr>
                        <a:t>€ 0,80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050">
                          <a:effectLst/>
                        </a:rPr>
                        <a:t>€ 0,98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9144990"/>
                  </a:ext>
                </a:extLst>
              </a:tr>
              <a:tr h="851925"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Verbruik per uur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18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18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18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18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effectLst/>
                        </a:rPr>
                        <a:t>18</a:t>
                      </a:r>
                      <a:endParaRPr lang="nl-NL" sz="11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effectLst/>
                        </a:rPr>
                        <a:t>kg</a:t>
                      </a:r>
                      <a:endParaRPr lang="nl-NL" sz="11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1285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0138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79C9F931-6993-C945-B1D4-810240414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8077"/>
      </p:ext>
    </p:extLst>
  </p:cSld>
  <p:clrMapOvr>
    <a:masterClrMapping/>
  </p:clrMapOvr>
</p:sld>
</file>

<file path=ppt/theme/theme1.xml><?xml version="1.0" encoding="utf-8"?>
<a:theme xmlns:a="http://schemas.openxmlformats.org/drawingml/2006/main" name="RVO">
  <a:themeElements>
    <a:clrScheme name="RVO">
      <a:dk1>
        <a:sysClr val="windowText" lastClr="000000"/>
      </a:dk1>
      <a:lt1>
        <a:sysClr val="window" lastClr="FFFFFF"/>
      </a:lt1>
      <a:dk2>
        <a:srgbClr val="007BC7"/>
      </a:dk2>
      <a:lt2>
        <a:srgbClr val="EEECE1"/>
      </a:lt2>
      <a:accent1>
        <a:srgbClr val="007BC7"/>
      </a:accent1>
      <a:accent2>
        <a:srgbClr val="8FCAE7"/>
      </a:accent2>
      <a:accent3>
        <a:srgbClr val="39870C"/>
      </a:accent3>
      <a:accent4>
        <a:srgbClr val="F9E11E"/>
      </a:accent4>
      <a:accent5>
        <a:srgbClr val="E17000"/>
      </a:accent5>
      <a:accent6>
        <a:srgbClr val="D52B1E"/>
      </a:accent6>
      <a:hlink>
        <a:srgbClr val="002060"/>
      </a:hlink>
      <a:folHlink>
        <a:srgbClr val="800080"/>
      </a:folHlink>
    </a:clrScheme>
    <a:fontScheme name="RVO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VO.potx" id="{3D792080-9BF0-4E84-9E30-8E439A1BF80E}" vid="{8BDE3F31-DB42-4E7C-8EC8-23B2D20DC7AA}"/>
    </a:ext>
  </a:extLst>
</a:theme>
</file>

<file path=ppt/theme/theme2.xml><?xml version="1.0" encoding="utf-8"?>
<a:theme xmlns:a="http://schemas.openxmlformats.org/drawingml/2006/main" name="Liander">
  <a:themeElements>
    <a:clrScheme name="Liander2">
      <a:dk1>
        <a:sysClr val="windowText" lastClr="000000"/>
      </a:dk1>
      <a:lt1>
        <a:sysClr val="window" lastClr="FFFFFF"/>
      </a:lt1>
      <a:dk2>
        <a:srgbClr val="30297F"/>
      </a:dk2>
      <a:lt2>
        <a:srgbClr val="008EBE"/>
      </a:lt2>
      <a:accent1>
        <a:srgbClr val="008EBE"/>
      </a:accent1>
      <a:accent2>
        <a:srgbClr val="7F1F7D"/>
      </a:accent2>
      <a:accent3>
        <a:srgbClr val="CD5A19"/>
      </a:accent3>
      <a:accent4>
        <a:srgbClr val="8BB63B"/>
      </a:accent4>
      <a:accent5>
        <a:srgbClr val="000000"/>
      </a:accent5>
      <a:accent6>
        <a:srgbClr val="CECFCF"/>
      </a:accent6>
      <a:hlink>
        <a:srgbClr val="CECFCF"/>
      </a:hlink>
      <a:folHlink>
        <a:srgbClr val="4C4C4C"/>
      </a:folHlink>
    </a:clrScheme>
    <a:fontScheme name="Aangepast 29">
      <a:majorFont>
        <a:latin typeface="Microsoft JhengHei Light"/>
        <a:ea typeface=""/>
        <a:cs typeface=""/>
      </a:majorFont>
      <a:minorFont>
        <a:latin typeface="Microsoft JhengHei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108000" tIns="108000" rIns="108000" bIns="108000" rtlCol="0" anchor="ctr"/>
      <a:lstStyle>
        <a:defPPr algn="ctr"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1202</Words>
  <Application>Microsoft Office PowerPoint</Application>
  <PresentationFormat>Breedbeeld</PresentationFormat>
  <Paragraphs>294</Paragraphs>
  <Slides>35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5</vt:i4>
      </vt:variant>
      <vt:variant>
        <vt:lpstr>Diatitels</vt:lpstr>
      </vt:variant>
      <vt:variant>
        <vt:i4>35</vt:i4>
      </vt:variant>
    </vt:vector>
  </HeadingPairs>
  <TitlesOfParts>
    <vt:vector size="49" baseType="lpstr">
      <vt:lpstr>Microsoft JhengHei Light</vt:lpstr>
      <vt:lpstr>Arial</vt:lpstr>
      <vt:lpstr>Arial Narrow</vt:lpstr>
      <vt:lpstr>Avenir Black</vt:lpstr>
      <vt:lpstr>Calibri</vt:lpstr>
      <vt:lpstr>Calibri Light</vt:lpstr>
      <vt:lpstr>Gotham Light</vt:lpstr>
      <vt:lpstr>Verdana</vt:lpstr>
      <vt:lpstr>Wingdings</vt:lpstr>
      <vt:lpstr>RVO</vt:lpstr>
      <vt:lpstr>Liander</vt:lpstr>
      <vt:lpstr>2_Kantoorthema</vt:lpstr>
      <vt:lpstr>Office Theme</vt:lpstr>
      <vt:lpstr>Kantoorthema</vt:lpstr>
      <vt:lpstr>PowerPoint-presentatie</vt:lpstr>
      <vt:lpstr>Welkom</vt:lpstr>
      <vt:lpstr>H2 Power Module</vt:lpstr>
      <vt:lpstr>H2 Power Unit voor de binnenvaart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H2 Power Module</vt:lpstr>
      <vt:lpstr>      Felmar   </vt:lpstr>
      <vt:lpstr>PowerPoint-presentatie</vt:lpstr>
      <vt:lpstr>ACHTERGROND</vt:lpstr>
      <vt:lpstr>DOELEN</vt:lpstr>
      <vt:lpstr>RESULTATEN</vt:lpstr>
      <vt:lpstr>CONCLUSIES</vt:lpstr>
      <vt:lpstr>VERVOLG &amp; AANBEVELINGEN</vt:lpstr>
      <vt:lpstr>      Felmar In gesprek met:  </vt:lpstr>
      <vt:lpstr>      WEVA   </vt:lpstr>
      <vt:lpstr>PowerPoint-presentatie</vt:lpstr>
      <vt:lpstr>PowerPoint-presentatie</vt:lpstr>
      <vt:lpstr>Zero emissie aandrijflijnen binnenvaart</vt:lpstr>
      <vt:lpstr>PowerPoint-presentatie</vt:lpstr>
      <vt:lpstr>                        Brandstofcel</vt:lpstr>
      <vt:lpstr>Brandstofcelconfiguratie ms Antonie 400 Kw (voorzijde)</vt:lpstr>
      <vt:lpstr>Brandstofcelconfiguratie ms Antonie 400 Kw (bovenzijde)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 WEVA   In gesprek met:</vt:lpstr>
      <vt:lpstr>In gesprek met:   </vt:lpstr>
      <vt:lpstr>Hartelijk dank voor uw deelname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Laarhoven, E.M. (Liesbeth)</dc:creator>
  <cp:lastModifiedBy>Kikkert, N. (Nienke)</cp:lastModifiedBy>
  <cp:revision>37</cp:revision>
  <dcterms:created xsi:type="dcterms:W3CDTF">2021-04-01T12:04:55Z</dcterms:created>
  <dcterms:modified xsi:type="dcterms:W3CDTF">2021-07-21T15:39:52Z</dcterms:modified>
</cp:coreProperties>
</file>