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 id="2147483700" r:id="rId6"/>
  </p:sldMasterIdLst>
  <p:notesMasterIdLst>
    <p:notesMasterId r:id="rId27"/>
  </p:notesMasterIdLst>
  <p:sldIdLst>
    <p:sldId id="258" r:id="rId7"/>
    <p:sldId id="525" r:id="rId8"/>
    <p:sldId id="526" r:id="rId9"/>
    <p:sldId id="527" r:id="rId10"/>
    <p:sldId id="528" r:id="rId11"/>
    <p:sldId id="529" r:id="rId12"/>
    <p:sldId id="530" r:id="rId13"/>
    <p:sldId id="531" r:id="rId14"/>
    <p:sldId id="532" r:id="rId15"/>
    <p:sldId id="533" r:id="rId16"/>
    <p:sldId id="534" r:id="rId17"/>
    <p:sldId id="535" r:id="rId18"/>
    <p:sldId id="536" r:id="rId19"/>
    <p:sldId id="537" r:id="rId20"/>
    <p:sldId id="317" r:id="rId21"/>
    <p:sldId id="539" r:id="rId22"/>
    <p:sldId id="320" r:id="rId23"/>
    <p:sldId id="300" r:id="rId24"/>
    <p:sldId id="301" r:id="rId25"/>
    <p:sldId id="318"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39592E-E30D-1E13-31B8-17C8A923E587}" name="Oudegeest, O.R. (Olivier)" initials="OO" userId="S::o.r.oudegeest@minezk.nl::917f968e-2119-4975-a82b-abddecacd901" providerId="AD"/>
  <p188:author id="{FA14398B-8B23-2006-1088-90C3A1C63178}" name="Wagt, M.H. MSc van der (Maarten)" initials="MW" userId="S::m.h.vanderwagt1@minezk.nl::4f52b5b8-7783-47df-b79b-0a7b1b6b5f78" providerId="AD"/>
  <p188:author id="{A86A3B93-63CB-7E46-B300-B7B5FA8FD4A6}" name="Allis, A.J. (Anna)" initials="AA" userId="S::anna.allis@rvo.nl::129aa4ad-c229-4511-872a-2c29ede549fc" providerId="AD"/>
  <p188:author id="{81F764A1-3626-867E-2208-A2D74F2ADDC3}" name="Wilson, M. (Maas)" initials="WM" userId="S::m.wilson@minezk.nl::7581a775-7f2e-4172-832c-217c0c368683" providerId="AD"/>
  <p188:author id="{C127ACE0-082B-5EC5-DD83-8CF46A1D4CAA}" name="Jansen, K.P.A. (Kevin)" initials="JK(" userId="S::kevin.jansen@rvo.nl::55f0587e-bc79-4bdb-9ab9-0a85cdd250a7" providerId="AD"/>
  <p188:author id="{FCDBC2FD-EB0D-E664-ADF5-52652C47A025}" name="Roskott, N.T. (Niels)" initials="NR" userId="S::niels.roskott@rvo.nl::ae943503-4f81-4257-ba86-a6c3ff93d8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841"/>
    <a:srgbClr val="8EC9E7"/>
    <a:srgbClr val="445B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5C6E5E-F865-D243-ADC9-1DAB435D23EC}" v="5" dt="2025-09-16T14:35:30.5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49"/>
    <p:restoredTop sz="76800" autoAdjust="0"/>
  </p:normalViewPr>
  <p:slideViewPr>
    <p:cSldViewPr snapToGrid="0">
      <p:cViewPr varScale="1">
        <p:scale>
          <a:sx n="67" d="100"/>
          <a:sy n="67" d="100"/>
        </p:scale>
        <p:origin x="127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D7207-C68C-4845-9F19-D5D26AAF382E}" type="datetimeFigureOut">
              <a:rPr lang="nl-NL" smtClean="0"/>
              <a:t>18-9-2025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F52FFB-2616-4557-9463-F6BD3FB2BAF3}" type="slidenum">
              <a:rPr lang="nl-NL" smtClean="0"/>
              <a:t>‹nr.›</a:t>
            </a:fld>
            <a:endParaRPr lang="nl-NL"/>
          </a:p>
        </p:txBody>
      </p:sp>
    </p:spTree>
    <p:extLst>
      <p:ext uri="{BB962C8B-B14F-4D97-AF65-F5344CB8AC3E}">
        <p14:creationId xmlns:p14="http://schemas.microsoft.com/office/powerpoint/2010/main" val="372764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52FFB-2616-4557-9463-F6BD3FB2BAF3}" type="slidenum">
              <a:rPr lang="nl-NL" smtClean="0"/>
              <a:t>1</a:t>
            </a:fld>
            <a:endParaRPr lang="nl-NL"/>
          </a:p>
        </p:txBody>
      </p:sp>
    </p:spTree>
    <p:extLst>
      <p:ext uri="{BB962C8B-B14F-4D97-AF65-F5344CB8AC3E}">
        <p14:creationId xmlns:p14="http://schemas.microsoft.com/office/powerpoint/2010/main" val="2605335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52FFB-2616-4557-9463-F6BD3FB2BAF3}" type="slidenum">
              <a:rPr lang="nl-NL" smtClean="0"/>
              <a:t>10</a:t>
            </a:fld>
            <a:endParaRPr lang="nl-NL"/>
          </a:p>
        </p:txBody>
      </p:sp>
    </p:spTree>
    <p:extLst>
      <p:ext uri="{BB962C8B-B14F-4D97-AF65-F5344CB8AC3E}">
        <p14:creationId xmlns:p14="http://schemas.microsoft.com/office/powerpoint/2010/main" val="2174037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52FFB-2616-4557-9463-F6BD3FB2BAF3}" type="slidenum">
              <a:rPr lang="nl-NL" smtClean="0"/>
              <a:t>11</a:t>
            </a:fld>
            <a:endParaRPr lang="nl-NL"/>
          </a:p>
        </p:txBody>
      </p:sp>
    </p:spTree>
    <p:extLst>
      <p:ext uri="{BB962C8B-B14F-4D97-AF65-F5344CB8AC3E}">
        <p14:creationId xmlns:p14="http://schemas.microsoft.com/office/powerpoint/2010/main" val="3262347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52FFB-2616-4557-9463-F6BD3FB2BAF3}" type="slidenum">
              <a:rPr lang="nl-NL" smtClean="0"/>
              <a:t>12</a:t>
            </a:fld>
            <a:endParaRPr lang="nl-NL"/>
          </a:p>
        </p:txBody>
      </p:sp>
    </p:spTree>
    <p:extLst>
      <p:ext uri="{BB962C8B-B14F-4D97-AF65-F5344CB8AC3E}">
        <p14:creationId xmlns:p14="http://schemas.microsoft.com/office/powerpoint/2010/main" val="609466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52FFB-2616-4557-9463-F6BD3FB2BAF3}" type="slidenum">
              <a:rPr lang="nl-NL" smtClean="0"/>
              <a:t>13</a:t>
            </a:fld>
            <a:endParaRPr lang="nl-NL"/>
          </a:p>
        </p:txBody>
      </p:sp>
    </p:spTree>
    <p:extLst>
      <p:ext uri="{BB962C8B-B14F-4D97-AF65-F5344CB8AC3E}">
        <p14:creationId xmlns:p14="http://schemas.microsoft.com/office/powerpoint/2010/main" val="1175340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52FFB-2616-4557-9463-F6BD3FB2BAF3}" type="slidenum">
              <a:rPr lang="nl-NL" smtClean="0"/>
              <a:t>14</a:t>
            </a:fld>
            <a:endParaRPr lang="nl-NL"/>
          </a:p>
        </p:txBody>
      </p:sp>
    </p:spTree>
    <p:extLst>
      <p:ext uri="{BB962C8B-B14F-4D97-AF65-F5344CB8AC3E}">
        <p14:creationId xmlns:p14="http://schemas.microsoft.com/office/powerpoint/2010/main" val="3333476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59FEE-E5D6-445E-B992-72F7FA5A6E21}"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98381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52FFB-2616-4557-9463-F6BD3FB2BAF3}" type="slidenum">
              <a:rPr lang="nl-NL" smtClean="0"/>
              <a:t>16</a:t>
            </a:fld>
            <a:endParaRPr lang="nl-NL"/>
          </a:p>
        </p:txBody>
      </p:sp>
    </p:spTree>
    <p:extLst>
      <p:ext uri="{BB962C8B-B14F-4D97-AF65-F5344CB8AC3E}">
        <p14:creationId xmlns:p14="http://schemas.microsoft.com/office/powerpoint/2010/main" val="1191681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59FEE-E5D6-445E-B992-72F7FA5A6E21}"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80791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52FFB-2616-4557-9463-F6BD3FB2BAF3}" type="slidenum">
              <a:rPr lang="nl-NL" smtClean="0"/>
              <a:t>2</a:t>
            </a:fld>
            <a:endParaRPr lang="nl-NL"/>
          </a:p>
        </p:txBody>
      </p:sp>
    </p:spTree>
    <p:extLst>
      <p:ext uri="{BB962C8B-B14F-4D97-AF65-F5344CB8AC3E}">
        <p14:creationId xmlns:p14="http://schemas.microsoft.com/office/powerpoint/2010/main" val="78501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52FFB-2616-4557-9463-F6BD3FB2BAF3}" type="slidenum">
              <a:rPr lang="nl-NL" smtClean="0"/>
              <a:t>3</a:t>
            </a:fld>
            <a:endParaRPr lang="nl-NL"/>
          </a:p>
        </p:txBody>
      </p:sp>
    </p:spTree>
    <p:extLst>
      <p:ext uri="{BB962C8B-B14F-4D97-AF65-F5344CB8AC3E}">
        <p14:creationId xmlns:p14="http://schemas.microsoft.com/office/powerpoint/2010/main" val="266969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52FFB-2616-4557-9463-F6BD3FB2BAF3}" type="slidenum">
              <a:rPr lang="nl-NL" smtClean="0"/>
              <a:t>4</a:t>
            </a:fld>
            <a:endParaRPr lang="nl-NL"/>
          </a:p>
        </p:txBody>
      </p:sp>
    </p:spTree>
    <p:extLst>
      <p:ext uri="{BB962C8B-B14F-4D97-AF65-F5344CB8AC3E}">
        <p14:creationId xmlns:p14="http://schemas.microsoft.com/office/powerpoint/2010/main" val="1834555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52FFB-2616-4557-9463-F6BD3FB2BAF3}" type="slidenum">
              <a:rPr lang="nl-NL" smtClean="0"/>
              <a:t>5</a:t>
            </a:fld>
            <a:endParaRPr lang="nl-NL"/>
          </a:p>
        </p:txBody>
      </p:sp>
    </p:spTree>
    <p:extLst>
      <p:ext uri="{BB962C8B-B14F-4D97-AF65-F5344CB8AC3E}">
        <p14:creationId xmlns:p14="http://schemas.microsoft.com/office/powerpoint/2010/main" val="406575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52FFB-2616-4557-9463-F6BD3FB2BAF3}" type="slidenum">
              <a:rPr lang="nl-NL" smtClean="0"/>
              <a:t>6</a:t>
            </a:fld>
            <a:endParaRPr lang="nl-NL"/>
          </a:p>
        </p:txBody>
      </p:sp>
    </p:spTree>
    <p:extLst>
      <p:ext uri="{BB962C8B-B14F-4D97-AF65-F5344CB8AC3E}">
        <p14:creationId xmlns:p14="http://schemas.microsoft.com/office/powerpoint/2010/main" val="3787093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52FFB-2616-4557-9463-F6BD3FB2BAF3}" type="slidenum">
              <a:rPr lang="nl-NL" smtClean="0"/>
              <a:t>7</a:t>
            </a:fld>
            <a:endParaRPr lang="nl-NL"/>
          </a:p>
        </p:txBody>
      </p:sp>
    </p:spTree>
    <p:extLst>
      <p:ext uri="{BB962C8B-B14F-4D97-AF65-F5344CB8AC3E}">
        <p14:creationId xmlns:p14="http://schemas.microsoft.com/office/powerpoint/2010/main" val="1695931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en-US" dirty="0"/>
          </a:p>
        </p:txBody>
      </p:sp>
      <p:sp>
        <p:nvSpPr>
          <p:cNvPr id="4" name="Tijdelijke aanduiding voor dianummer 3"/>
          <p:cNvSpPr>
            <a:spLocks noGrp="1"/>
          </p:cNvSpPr>
          <p:nvPr>
            <p:ph type="sldNum" sz="quarter" idx="5"/>
          </p:nvPr>
        </p:nvSpPr>
        <p:spPr/>
        <p:txBody>
          <a:bodyPr/>
          <a:lstStyle/>
          <a:p>
            <a:fld id="{FAF52FFB-2616-4557-9463-F6BD3FB2BAF3}" type="slidenum">
              <a:rPr lang="nl-NL" smtClean="0"/>
              <a:t>8</a:t>
            </a:fld>
            <a:endParaRPr lang="nl-NL"/>
          </a:p>
        </p:txBody>
      </p:sp>
    </p:spTree>
    <p:extLst>
      <p:ext uri="{BB962C8B-B14F-4D97-AF65-F5344CB8AC3E}">
        <p14:creationId xmlns:p14="http://schemas.microsoft.com/office/powerpoint/2010/main" val="903468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nl-NL" sz="1900" dirty="0">
              <a:solidFill>
                <a:schemeClr val="bg1"/>
              </a:solidFill>
            </a:endParaRPr>
          </a:p>
        </p:txBody>
      </p:sp>
      <p:sp>
        <p:nvSpPr>
          <p:cNvPr id="4" name="Tijdelijke aanduiding voor dianummer 3"/>
          <p:cNvSpPr>
            <a:spLocks noGrp="1"/>
          </p:cNvSpPr>
          <p:nvPr>
            <p:ph type="sldNum" sz="quarter" idx="5"/>
          </p:nvPr>
        </p:nvSpPr>
        <p:spPr/>
        <p:txBody>
          <a:bodyPr/>
          <a:lstStyle/>
          <a:p>
            <a:fld id="{FAF52FFB-2616-4557-9463-F6BD3FB2BAF3}" type="slidenum">
              <a:rPr lang="nl-NL" smtClean="0"/>
              <a:t>9</a:t>
            </a:fld>
            <a:endParaRPr lang="nl-NL"/>
          </a:p>
        </p:txBody>
      </p:sp>
    </p:spTree>
    <p:extLst>
      <p:ext uri="{BB962C8B-B14F-4D97-AF65-F5344CB8AC3E}">
        <p14:creationId xmlns:p14="http://schemas.microsoft.com/office/powerpoint/2010/main" val="4231546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BBC602-2495-A665-675C-38C3318646C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E028B13-3362-AE52-1980-CBB68303FA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F8DE7FC-2A87-065F-086E-A9D655D52643}"/>
              </a:ext>
            </a:extLst>
          </p:cNvPr>
          <p:cNvSpPr>
            <a:spLocks noGrp="1"/>
          </p:cNvSpPr>
          <p:nvPr>
            <p:ph type="dt" sz="half" idx="10"/>
          </p:nvPr>
        </p:nvSpPr>
        <p:spPr/>
        <p:txBody>
          <a:bodyPr/>
          <a:lstStyle/>
          <a:p>
            <a:fld id="{B3FDDB3C-707C-41B4-8DF4-CDFD806B2AA8}" type="datetimeFigureOut">
              <a:rPr lang="nl-NL" smtClean="0"/>
              <a:t>18-9-2025</a:t>
            </a:fld>
            <a:endParaRPr lang="nl-NL"/>
          </a:p>
        </p:txBody>
      </p:sp>
      <p:sp>
        <p:nvSpPr>
          <p:cNvPr id="5" name="Tijdelijke aanduiding voor voettekst 4">
            <a:extLst>
              <a:ext uri="{FF2B5EF4-FFF2-40B4-BE49-F238E27FC236}">
                <a16:creationId xmlns:a16="http://schemas.microsoft.com/office/drawing/2014/main" id="{DB865E28-FE53-2EB7-FAE5-26304DEC9E9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824F42E-6583-942E-18EE-C4D3E73F102E}"/>
              </a:ext>
            </a:extLst>
          </p:cNvPr>
          <p:cNvSpPr>
            <a:spLocks noGrp="1"/>
          </p:cNvSpPr>
          <p:nvPr>
            <p:ph type="sldNum" sz="quarter" idx="12"/>
          </p:nvPr>
        </p:nvSpPr>
        <p:spPr/>
        <p:txBody>
          <a:bodyPr/>
          <a:lstStyle/>
          <a:p>
            <a:fld id="{1D4C93D5-4ABB-4684-A9E7-7BE586FD883B}" type="slidenum">
              <a:rPr lang="nl-NL" smtClean="0"/>
              <a:t>‹nr.›</a:t>
            </a:fld>
            <a:endParaRPr lang="nl-NL"/>
          </a:p>
        </p:txBody>
      </p:sp>
      <p:pic>
        <p:nvPicPr>
          <p:cNvPr id="7" name="Afbeelding 6">
            <a:extLst>
              <a:ext uri="{FF2B5EF4-FFF2-40B4-BE49-F238E27FC236}">
                <a16:creationId xmlns:a16="http://schemas.microsoft.com/office/drawing/2014/main" id="{EA34D13E-89A4-133D-89CF-B6FD0B47FF9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309248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16E04-6930-85C8-38F3-7D082386278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BCC6975-F907-78EB-0F61-03E7078C72A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4653B6-ABCE-85CD-9F6E-7DB1DAC6B51D}"/>
              </a:ext>
            </a:extLst>
          </p:cNvPr>
          <p:cNvSpPr>
            <a:spLocks noGrp="1"/>
          </p:cNvSpPr>
          <p:nvPr>
            <p:ph type="dt" sz="half" idx="10"/>
          </p:nvPr>
        </p:nvSpPr>
        <p:spPr/>
        <p:txBody>
          <a:bodyPr/>
          <a:lstStyle/>
          <a:p>
            <a:fld id="{B3FDDB3C-707C-41B4-8DF4-CDFD806B2AA8}" type="datetimeFigureOut">
              <a:rPr lang="nl-NL" smtClean="0"/>
              <a:t>18-9-2025</a:t>
            </a:fld>
            <a:endParaRPr lang="nl-NL"/>
          </a:p>
        </p:txBody>
      </p:sp>
      <p:sp>
        <p:nvSpPr>
          <p:cNvPr id="5" name="Tijdelijke aanduiding voor voettekst 4">
            <a:extLst>
              <a:ext uri="{FF2B5EF4-FFF2-40B4-BE49-F238E27FC236}">
                <a16:creationId xmlns:a16="http://schemas.microsoft.com/office/drawing/2014/main" id="{40B9FAD3-3A45-74E2-45D0-D9B78A7278C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67448DB-0DED-205B-BDBA-E553E71D3DA5}"/>
              </a:ext>
            </a:extLst>
          </p:cNvPr>
          <p:cNvSpPr>
            <a:spLocks noGrp="1"/>
          </p:cNvSpPr>
          <p:nvPr>
            <p:ph type="sldNum" sz="quarter" idx="12"/>
          </p:nvPr>
        </p:nvSpPr>
        <p:spPr/>
        <p:txBody>
          <a:bodyPr/>
          <a:lstStyle/>
          <a:p>
            <a:fld id="{1D4C93D5-4ABB-4684-A9E7-7BE586FD883B}" type="slidenum">
              <a:rPr lang="nl-NL" smtClean="0"/>
              <a:t>‹nr.›</a:t>
            </a:fld>
            <a:endParaRPr lang="nl-NL"/>
          </a:p>
        </p:txBody>
      </p:sp>
      <p:pic>
        <p:nvPicPr>
          <p:cNvPr id="7" name="Afbeelding 6">
            <a:extLst>
              <a:ext uri="{FF2B5EF4-FFF2-40B4-BE49-F238E27FC236}">
                <a16:creationId xmlns:a16="http://schemas.microsoft.com/office/drawing/2014/main" id="{75ECD97B-1EA0-C9FB-9452-9E11D1BFCBD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54066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361FCCA-3478-1D22-DC91-C88DF435787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8391DC3-B36C-0ADB-31B7-CB484D7468F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4BE557A-BACD-623C-206C-0DA14C30BE80}"/>
              </a:ext>
            </a:extLst>
          </p:cNvPr>
          <p:cNvSpPr>
            <a:spLocks noGrp="1"/>
          </p:cNvSpPr>
          <p:nvPr>
            <p:ph type="dt" sz="half" idx="10"/>
          </p:nvPr>
        </p:nvSpPr>
        <p:spPr/>
        <p:txBody>
          <a:bodyPr/>
          <a:lstStyle/>
          <a:p>
            <a:fld id="{B3FDDB3C-707C-41B4-8DF4-CDFD806B2AA8}" type="datetimeFigureOut">
              <a:rPr lang="nl-NL" smtClean="0"/>
              <a:t>18-9-2025</a:t>
            </a:fld>
            <a:endParaRPr lang="nl-NL"/>
          </a:p>
        </p:txBody>
      </p:sp>
      <p:sp>
        <p:nvSpPr>
          <p:cNvPr id="5" name="Tijdelijke aanduiding voor voettekst 4">
            <a:extLst>
              <a:ext uri="{FF2B5EF4-FFF2-40B4-BE49-F238E27FC236}">
                <a16:creationId xmlns:a16="http://schemas.microsoft.com/office/drawing/2014/main" id="{81866005-B79B-A83B-983D-AA45962C7C8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C288824-F088-8ABA-236C-7A44FA03ECA2}"/>
              </a:ext>
            </a:extLst>
          </p:cNvPr>
          <p:cNvSpPr>
            <a:spLocks noGrp="1"/>
          </p:cNvSpPr>
          <p:nvPr>
            <p:ph type="sldNum" sz="quarter" idx="12"/>
          </p:nvPr>
        </p:nvSpPr>
        <p:spPr/>
        <p:txBody>
          <a:bodyPr/>
          <a:lstStyle/>
          <a:p>
            <a:fld id="{1D4C93D5-4ABB-4684-A9E7-7BE586FD883B}" type="slidenum">
              <a:rPr lang="nl-NL" smtClean="0"/>
              <a:t>‹nr.›</a:t>
            </a:fld>
            <a:endParaRPr lang="nl-NL"/>
          </a:p>
        </p:txBody>
      </p:sp>
      <p:pic>
        <p:nvPicPr>
          <p:cNvPr id="7" name="Afbeelding 6">
            <a:extLst>
              <a:ext uri="{FF2B5EF4-FFF2-40B4-BE49-F238E27FC236}">
                <a16:creationId xmlns:a16="http://schemas.microsoft.com/office/drawing/2014/main" id="{FAA5691B-8A59-0BC9-6435-F63E44389B9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2493751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latin typeface="Verdana" panose="020B0604030504040204" pitchFamily="34" charset="0"/>
              </a:defRPr>
            </a:lvl1pPr>
          </a:lstStyle>
          <a:p>
            <a:r>
              <a:rPr lang="nl-NL"/>
              <a:t>Klik om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latin typeface="Verdana" panose="020B0604030504040204" pitchFamily="34" charset="0"/>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92338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latin typeface="Verdana" panose="020B0604030504040204" pitchFamily="34" charset="0"/>
              </a:defRPr>
            </a:lvl1pPr>
          </a:lstStyle>
          <a:p>
            <a:r>
              <a:rPr lang="nl-NL"/>
              <a:t>Klik op het pictogram als u een afbeelding wilt toevoegen</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latin typeface="Verdana" panose="020B0604030504040204" pitchFamily="34" charset="0"/>
              </a:defRPr>
            </a:lvl1pPr>
            <a:lvl2pPr>
              <a:buClr>
                <a:schemeClr val="bg1"/>
              </a:buClr>
              <a:defRPr>
                <a:solidFill>
                  <a:schemeClr val="bg1"/>
                </a:solidFill>
                <a:latin typeface="Verdana" panose="020B0604030504040204" pitchFamily="34" charset="0"/>
              </a:defRPr>
            </a:lvl2pPr>
            <a:lvl3pPr>
              <a:buClr>
                <a:schemeClr val="bg1"/>
              </a:buClr>
              <a:defRPr>
                <a:solidFill>
                  <a:schemeClr val="bg1"/>
                </a:solidFill>
                <a:latin typeface="Verdana" panose="020B0604030504040204" pitchFamily="34" charset="0"/>
              </a:defRPr>
            </a:lvl3pPr>
            <a:lvl4pPr>
              <a:buClr>
                <a:schemeClr val="bg1"/>
              </a:buClr>
              <a:defRPr>
                <a:solidFill>
                  <a:schemeClr val="bg1"/>
                </a:solidFill>
                <a:latin typeface="Verdana" panose="020B0604030504040204" pitchFamily="34" charset="0"/>
              </a:defRPr>
            </a:lvl4pPr>
            <a:lvl5pPr>
              <a:buClr>
                <a:schemeClr val="bg1"/>
              </a:buClr>
              <a:defRPr>
                <a:solidFill>
                  <a:schemeClr val="bg1"/>
                </a:solidFill>
                <a:latin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a:xfrm>
            <a:off x="6553199" y="6221413"/>
            <a:ext cx="5005389" cy="322075"/>
          </a:xfrm>
          <a:prstGeom prst="rect">
            <a:avLst/>
          </a:prstGeom>
        </p:spPr>
        <p:txBody>
          <a:bodyPr/>
          <a:lstStyle>
            <a:lvl1pPr>
              <a:defRPr>
                <a:solidFill>
                  <a:schemeClr val="bg1">
                    <a:lumMod val="65000"/>
                    <a:lumOff val="35000"/>
                  </a:schemeClr>
                </a:solidFill>
                <a:latin typeface="Verdana" panose="020B0604030504040204" pitchFamily="34" charset="0"/>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2294598063"/>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stijl te bewerken</a:t>
            </a:r>
          </a:p>
        </p:txBody>
      </p:sp>
      <p:sp>
        <p:nvSpPr>
          <p:cNvPr id="17" name="Tijdelijke aanduiding voor datum 16"/>
          <p:cNvSpPr>
            <a:spLocks noGrp="1"/>
          </p:cNvSpPr>
          <p:nvPr>
            <p:ph type="dt" sz="half" idx="14"/>
          </p:nvPr>
        </p:nvSpPr>
        <p:spPr/>
        <p:txBody>
          <a:bodyPr/>
          <a:lstStyle/>
          <a:p>
            <a:r>
              <a:rPr lang="nl-NL"/>
              <a:t>20-3-2024</a:t>
            </a:r>
          </a:p>
        </p:txBody>
      </p:sp>
      <p:sp>
        <p:nvSpPr>
          <p:cNvPr id="18" name="Tijdelijke aanduiding voor voettekst 17"/>
          <p:cNvSpPr>
            <a:spLocks noGrp="1"/>
          </p:cNvSpPr>
          <p:nvPr>
            <p:ph type="ftr" sz="quarter" idx="15"/>
          </p:nvPr>
        </p:nvSpPr>
        <p:spPr/>
        <p:txBody>
          <a:bodyPr/>
          <a:lstStyle/>
          <a:p>
            <a:r>
              <a:rPr lang="nl-NL"/>
              <a:t>NPRES</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464932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27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30306" y="-1"/>
            <a:ext cx="3884421" cy="1439333"/>
          </a:xfrm>
          <a:prstGeom prst="rect">
            <a:avLst/>
          </a:prstGeom>
        </p:spPr>
      </p:pic>
    </p:spTree>
    <p:extLst>
      <p:ext uri="{BB962C8B-B14F-4D97-AF65-F5344CB8AC3E}">
        <p14:creationId xmlns:p14="http://schemas.microsoft.com/office/powerpoint/2010/main" val="16512364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20" name="Tijdelijke aanduiding voor afbeelding 19">
            <a:extLst>
              <a:ext uri="{FF2B5EF4-FFF2-40B4-BE49-F238E27FC236}">
                <a16:creationId xmlns:a16="http://schemas.microsoft.com/office/drawing/2014/main" id="{85292067-D04E-EE40-B16F-5668AD7590FE}"/>
              </a:ext>
            </a:extLst>
          </p:cNvPr>
          <p:cNvSpPr>
            <a:spLocks noGrp="1"/>
          </p:cNvSpPr>
          <p:nvPr>
            <p:ph type="pic" sz="quarter" idx="22"/>
          </p:nvPr>
        </p:nvSpPr>
        <p:spPr>
          <a:xfrm>
            <a:off x="4140" y="0"/>
            <a:ext cx="6129183" cy="6858000"/>
          </a:xfrm>
          <a:custGeom>
            <a:avLst/>
            <a:gdLst>
              <a:gd name="connsiteX0" fmla="*/ 0 w 6099175"/>
              <a:gd name="connsiteY0" fmla="*/ 0 h 6858000"/>
              <a:gd name="connsiteX1" fmla="*/ 5773588 w 6099175"/>
              <a:gd name="connsiteY1" fmla="*/ 0 h 6858000"/>
              <a:gd name="connsiteX2" fmla="*/ 5773588 w 6099175"/>
              <a:gd name="connsiteY2" fmla="*/ 1152000 h 6858000"/>
              <a:gd name="connsiteX3" fmla="*/ 6099175 w 6099175"/>
              <a:gd name="connsiteY3" fmla="*/ 1152000 h 6858000"/>
              <a:gd name="connsiteX4" fmla="*/ 6099175 w 6099175"/>
              <a:gd name="connsiteY4" fmla="*/ 6858000 h 6858000"/>
              <a:gd name="connsiteX5" fmla="*/ 0 w 6099175"/>
              <a:gd name="connsiteY5" fmla="*/ 6858000 h 6858000"/>
              <a:gd name="connsiteX0" fmla="*/ 0 w 6099175"/>
              <a:gd name="connsiteY0" fmla="*/ 0 h 6858000"/>
              <a:gd name="connsiteX1" fmla="*/ 5773588 w 6099175"/>
              <a:gd name="connsiteY1" fmla="*/ 0 h 6858000"/>
              <a:gd name="connsiteX2" fmla="*/ 5773588 w 6099175"/>
              <a:gd name="connsiteY2" fmla="*/ 1152000 h 6858000"/>
              <a:gd name="connsiteX3" fmla="*/ 6062951 w 6099175"/>
              <a:gd name="connsiteY3" fmla="*/ 1152000 h 6858000"/>
              <a:gd name="connsiteX4" fmla="*/ 6099175 w 6099175"/>
              <a:gd name="connsiteY4" fmla="*/ 6858000 h 6858000"/>
              <a:gd name="connsiteX5" fmla="*/ 0 w 6099175"/>
              <a:gd name="connsiteY5" fmla="*/ 6858000 h 6858000"/>
              <a:gd name="connsiteX6" fmla="*/ 0 w 6099175"/>
              <a:gd name="connsiteY6" fmla="*/ 0 h 6858000"/>
              <a:gd name="connsiteX0" fmla="*/ 0 w 6070196"/>
              <a:gd name="connsiteY0" fmla="*/ 0 h 6858000"/>
              <a:gd name="connsiteX1" fmla="*/ 5773588 w 6070196"/>
              <a:gd name="connsiteY1" fmla="*/ 0 h 6858000"/>
              <a:gd name="connsiteX2" fmla="*/ 5773588 w 6070196"/>
              <a:gd name="connsiteY2" fmla="*/ 1152000 h 6858000"/>
              <a:gd name="connsiteX3" fmla="*/ 6062951 w 6070196"/>
              <a:gd name="connsiteY3" fmla="*/ 1152000 h 6858000"/>
              <a:gd name="connsiteX4" fmla="*/ 6070196 w 6070196"/>
              <a:gd name="connsiteY4" fmla="*/ 6850685 h 6858000"/>
              <a:gd name="connsiteX5" fmla="*/ 0 w 6070196"/>
              <a:gd name="connsiteY5" fmla="*/ 6858000 h 6858000"/>
              <a:gd name="connsiteX6" fmla="*/ 0 w 6070196"/>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0196" h="6858000">
                <a:moveTo>
                  <a:pt x="0" y="0"/>
                </a:moveTo>
                <a:lnTo>
                  <a:pt x="5773588" y="0"/>
                </a:lnTo>
                <a:lnTo>
                  <a:pt x="5773588" y="1152000"/>
                </a:lnTo>
                <a:lnTo>
                  <a:pt x="6062951" y="1152000"/>
                </a:lnTo>
                <a:lnTo>
                  <a:pt x="6070196" y="6850685"/>
                </a:lnTo>
                <a:lnTo>
                  <a:pt x="0" y="6858000"/>
                </a:lnTo>
                <a:lnTo>
                  <a:pt x="0" y="0"/>
                </a:lnTo>
                <a:close/>
              </a:path>
            </a:pathLst>
          </a:custGeom>
          <a:no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112935"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20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27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19" name="Afbeelding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4936" y="-1"/>
            <a:ext cx="3884421" cy="1439333"/>
          </a:xfrm>
          <a:prstGeom prst="rect">
            <a:avLst/>
          </a:prstGeom>
        </p:spPr>
      </p:pic>
    </p:spTree>
    <p:extLst>
      <p:ext uri="{BB962C8B-B14F-4D97-AF65-F5344CB8AC3E}">
        <p14:creationId xmlns:p14="http://schemas.microsoft.com/office/powerpoint/2010/main" val="2158459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20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2700">
                <a:solidFill>
                  <a:schemeClr val="bg1"/>
                </a:solidFill>
              </a:defRPr>
            </a:lvl1pPr>
          </a:lstStyle>
          <a:p>
            <a:r>
              <a:rPr lang="nl-NL"/>
              <a:t>Klik om stijl te bewerken</a:t>
            </a:r>
            <a:endParaRPr lang="nl-NL" dirty="0"/>
          </a:p>
        </p:txBody>
      </p:sp>
      <p:pic>
        <p:nvPicPr>
          <p:cNvPr id="11" name="Afbeelding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30306" y="-1"/>
            <a:ext cx="3884421" cy="1439333"/>
          </a:xfrm>
          <a:prstGeom prst="rect">
            <a:avLst/>
          </a:prstGeom>
        </p:spPr>
      </p:pic>
    </p:spTree>
    <p:extLst>
      <p:ext uri="{BB962C8B-B14F-4D97-AF65-F5344CB8AC3E}">
        <p14:creationId xmlns:p14="http://schemas.microsoft.com/office/powerpoint/2010/main" val="2081416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p:cNvSpPr>
            <a:spLocks noGrp="1"/>
          </p:cNvSpPr>
          <p:nvPr>
            <p:ph type="title"/>
          </p:nvPr>
        </p:nvSpPr>
        <p:spPr>
          <a:xfrm>
            <a:off x="635001" y="1879602"/>
            <a:ext cx="10923588" cy="1547813"/>
          </a:xfrm>
        </p:spPr>
        <p:txBody>
          <a:bodyPr anchor="ctr" anchorCtr="0">
            <a:normAutofit/>
          </a:bodyPr>
          <a:lstStyle>
            <a:lvl1pPr>
              <a:defRPr sz="36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3" y="5829386"/>
            <a:ext cx="5005388" cy="389360"/>
          </a:xfrm>
        </p:spPr>
        <p:txBody>
          <a:bodyPr lIns="86400" anchor="b" anchorCtr="0">
            <a:noAutofit/>
          </a:bodyPr>
          <a:lstStyle>
            <a:lvl1pPr marL="0" indent="0" algn="l">
              <a:buNone/>
              <a:defRPr sz="120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nl-NL" dirty="0"/>
              <a:t>Naam spreker</a:t>
            </a:r>
          </a:p>
        </p:txBody>
      </p:sp>
      <p:pic>
        <p:nvPicPr>
          <p:cNvPr id="12" name="Afbeelding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30306" y="-1"/>
            <a:ext cx="3884421" cy="1439333"/>
          </a:xfrm>
          <a:prstGeom prst="rect">
            <a:avLst/>
          </a:prstGeom>
        </p:spPr>
      </p:pic>
    </p:spTree>
    <p:extLst>
      <p:ext uri="{BB962C8B-B14F-4D97-AF65-F5344CB8AC3E}">
        <p14:creationId xmlns:p14="http://schemas.microsoft.com/office/powerpoint/2010/main" val="461728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0" name="Titel 1"/>
          <p:cNvSpPr>
            <a:spLocks noGrp="1"/>
          </p:cNvSpPr>
          <p:nvPr>
            <p:ph type="title"/>
          </p:nvPr>
        </p:nvSpPr>
        <p:spPr>
          <a:xfrm>
            <a:off x="634999" y="2636840"/>
            <a:ext cx="5003801" cy="1584325"/>
          </a:xfrm>
        </p:spPr>
        <p:txBody>
          <a:bodyPr anchor="ctr" anchorCtr="0">
            <a:normAutofit/>
          </a:bodyPr>
          <a:lstStyle>
            <a:lvl1pPr algn="r">
              <a:defRPr sz="27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350"/>
            </a:lvl1pPr>
            <a:lvl2pPr marL="234900" indent="0">
              <a:buNone/>
              <a:defRPr/>
            </a:lvl2pPr>
            <a:lvl3pPr marL="472500" indent="0">
              <a:buNone/>
              <a:defRPr/>
            </a:lvl3pPr>
            <a:lvl4pPr marL="707400" indent="0">
              <a:buNone/>
              <a:defRPr/>
            </a:lvl4pPr>
            <a:lvl5pPr marL="945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350"/>
            </a:lvl1pPr>
            <a:lvl2pPr marL="234900" indent="0">
              <a:buNone/>
              <a:defRPr/>
            </a:lvl2pPr>
            <a:lvl3pPr marL="472500" indent="0">
              <a:buNone/>
              <a:defRPr/>
            </a:lvl3pPr>
            <a:lvl4pPr marL="707400" indent="0">
              <a:buNone/>
              <a:defRPr/>
            </a:lvl4pPr>
            <a:lvl5pPr marL="945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350"/>
            </a:lvl1pPr>
            <a:lvl2pPr marL="234900" indent="0">
              <a:buNone/>
              <a:defRPr/>
            </a:lvl2pPr>
            <a:lvl3pPr marL="472500" indent="0">
              <a:buNone/>
              <a:defRPr/>
            </a:lvl3pPr>
            <a:lvl4pPr marL="707400" indent="0">
              <a:buNone/>
              <a:defRPr/>
            </a:lvl4pPr>
            <a:lvl5pPr marL="945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350"/>
            </a:lvl1pPr>
            <a:lvl2pPr marL="234900" indent="0">
              <a:buNone/>
              <a:defRPr/>
            </a:lvl2pPr>
            <a:lvl3pPr marL="472500" indent="0">
              <a:buNone/>
              <a:defRPr/>
            </a:lvl3pPr>
            <a:lvl4pPr marL="707400" indent="0">
              <a:buNone/>
              <a:defRPr/>
            </a:lvl4pPr>
            <a:lvl5pPr marL="945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350"/>
            </a:lvl1pPr>
            <a:lvl2pPr marL="234900" indent="0">
              <a:buNone/>
              <a:defRPr/>
            </a:lvl2pPr>
            <a:lvl3pPr marL="472500" indent="0">
              <a:buNone/>
              <a:defRPr/>
            </a:lvl3pPr>
            <a:lvl4pPr marL="707400" indent="0">
              <a:buNone/>
              <a:defRPr/>
            </a:lvl4pPr>
            <a:lvl5pPr marL="945000" indent="0">
              <a:buNone/>
              <a:defRPr/>
            </a:lvl5pPr>
          </a:lstStyle>
          <a:p>
            <a:pPr lvl="0"/>
            <a:r>
              <a:rPr lang="nl-NL"/>
              <a:t>Klikken om de tekststijl van het model te bewerken</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8" y="998447"/>
            <a:ext cx="1373005" cy="817563"/>
          </a:xfrm>
        </p:spPr>
        <p:txBody>
          <a:bodyPr bIns="46800" anchor="b" anchorCtr="0">
            <a:normAutofit/>
          </a:bodyPr>
          <a:lstStyle>
            <a:lvl1pPr marL="0" indent="0" algn="r">
              <a:buNone/>
              <a:defRPr sz="36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8" y="2143676"/>
            <a:ext cx="1373005" cy="817563"/>
          </a:xfrm>
        </p:spPr>
        <p:txBody>
          <a:bodyPr bIns="46800" anchor="b" anchorCtr="0">
            <a:normAutofit/>
          </a:bodyPr>
          <a:lstStyle>
            <a:lvl1pPr marL="0" indent="0" algn="r">
              <a:buNone/>
              <a:defRPr sz="36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8" y="3288905"/>
            <a:ext cx="1373005" cy="817563"/>
          </a:xfrm>
        </p:spPr>
        <p:txBody>
          <a:bodyPr bIns="46800" anchor="b" anchorCtr="0">
            <a:normAutofit/>
          </a:bodyPr>
          <a:lstStyle>
            <a:lvl1pPr marL="0" indent="0" algn="r">
              <a:buNone/>
              <a:defRPr sz="36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8" y="4434134"/>
            <a:ext cx="1373005" cy="817563"/>
          </a:xfrm>
        </p:spPr>
        <p:txBody>
          <a:bodyPr bIns="46800" anchor="b" anchorCtr="0">
            <a:normAutofit/>
          </a:bodyPr>
          <a:lstStyle>
            <a:lvl1pPr marL="0" indent="0" algn="r">
              <a:buNone/>
              <a:defRPr sz="36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8" y="5579363"/>
            <a:ext cx="1373005" cy="817563"/>
          </a:xfrm>
        </p:spPr>
        <p:txBody>
          <a:bodyPr bIns="46800" anchor="b" anchorCtr="0">
            <a:normAutofit/>
          </a:bodyPr>
          <a:lstStyle>
            <a:lvl1pPr marL="0" indent="0" algn="r">
              <a:buNone/>
              <a:defRPr sz="3600">
                <a:solidFill>
                  <a:schemeClr val="tx2"/>
                </a:solidFill>
              </a:defRPr>
            </a:lvl1pPr>
          </a:lstStyle>
          <a:p>
            <a:pPr lvl="0"/>
            <a:r>
              <a:rPr lang="nl-NL" dirty="0"/>
              <a:t>#</a:t>
            </a:r>
          </a:p>
        </p:txBody>
      </p:sp>
    </p:spTree>
    <p:extLst>
      <p:ext uri="{BB962C8B-B14F-4D97-AF65-F5344CB8AC3E}">
        <p14:creationId xmlns:p14="http://schemas.microsoft.com/office/powerpoint/2010/main" val="13675968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09AAA-A31A-D81D-722E-8ECFA4C1861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5E2F8E2-2252-5D97-1064-7C5E8B09468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5DCBF95-6EAB-68D7-42EA-A4B20C598319}"/>
              </a:ext>
            </a:extLst>
          </p:cNvPr>
          <p:cNvSpPr>
            <a:spLocks noGrp="1"/>
          </p:cNvSpPr>
          <p:nvPr>
            <p:ph type="dt" sz="half" idx="10"/>
          </p:nvPr>
        </p:nvSpPr>
        <p:spPr/>
        <p:txBody>
          <a:bodyPr/>
          <a:lstStyle/>
          <a:p>
            <a:fld id="{B3FDDB3C-707C-41B4-8DF4-CDFD806B2AA8}" type="datetimeFigureOut">
              <a:rPr lang="nl-NL" smtClean="0"/>
              <a:t>18-9-2025</a:t>
            </a:fld>
            <a:endParaRPr lang="nl-NL"/>
          </a:p>
        </p:txBody>
      </p:sp>
      <p:sp>
        <p:nvSpPr>
          <p:cNvPr id="5" name="Tijdelijke aanduiding voor voettekst 4">
            <a:extLst>
              <a:ext uri="{FF2B5EF4-FFF2-40B4-BE49-F238E27FC236}">
                <a16:creationId xmlns:a16="http://schemas.microsoft.com/office/drawing/2014/main" id="{71AF1131-F9F6-2379-C452-8A8C9E2260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8FF666-8178-6B19-7094-491A1A869060}"/>
              </a:ext>
            </a:extLst>
          </p:cNvPr>
          <p:cNvSpPr>
            <a:spLocks noGrp="1"/>
          </p:cNvSpPr>
          <p:nvPr>
            <p:ph type="sldNum" sz="quarter" idx="12"/>
          </p:nvPr>
        </p:nvSpPr>
        <p:spPr/>
        <p:txBody>
          <a:bodyPr/>
          <a:lstStyle/>
          <a:p>
            <a:fld id="{1D4C93D5-4ABB-4684-A9E7-7BE586FD883B}" type="slidenum">
              <a:rPr lang="nl-NL" smtClean="0"/>
              <a:t>‹nr.›</a:t>
            </a:fld>
            <a:endParaRPr lang="nl-NL"/>
          </a:p>
        </p:txBody>
      </p:sp>
      <p:pic>
        <p:nvPicPr>
          <p:cNvPr id="7" name="Afbeelding 6">
            <a:extLst>
              <a:ext uri="{FF2B5EF4-FFF2-40B4-BE49-F238E27FC236}">
                <a16:creationId xmlns:a16="http://schemas.microsoft.com/office/drawing/2014/main" id="{2CBC031E-F560-7CB8-88F3-031AF2F1C37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3159031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1" name="Tijdelijke aanduiding voor tekst 11"/>
          <p:cNvSpPr>
            <a:spLocks noGrp="1"/>
          </p:cNvSpPr>
          <p:nvPr>
            <p:ph type="body" sz="quarter" idx="13"/>
          </p:nvPr>
        </p:nvSpPr>
        <p:spPr>
          <a:xfrm>
            <a:off x="6553200" y="2289602"/>
            <a:ext cx="5004000" cy="3931813"/>
          </a:xfrm>
        </p:spPr>
        <p:txBody>
          <a:bodyPr/>
          <a:lstStyle>
            <a:lvl1pPr marL="342900" indent="-342900">
              <a:buClr>
                <a:schemeClr val="bg1"/>
              </a:buClr>
              <a:buFont typeface="+mj-lt"/>
              <a:buAutoNum type="arabicPeriod"/>
              <a:defRPr>
                <a:solidFill>
                  <a:schemeClr val="bg1"/>
                </a:solidFill>
              </a:defRPr>
            </a:lvl1pPr>
            <a:lvl2pPr marL="513000" indent="-162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
        <p:nvSpPr>
          <p:cNvPr id="6" name="Titel 5"/>
          <p:cNvSpPr>
            <a:spLocks noGrp="1"/>
          </p:cNvSpPr>
          <p:nvPr>
            <p:ph type="title"/>
          </p:nvPr>
        </p:nvSpPr>
        <p:spPr>
          <a:xfrm>
            <a:off x="6553200" y="1051202"/>
            <a:ext cx="5004000" cy="948047"/>
          </a:xfrm>
        </p:spPr>
        <p:txBody>
          <a:bodyPr/>
          <a:lstStyle>
            <a:lvl1pPr>
              <a:defRPr>
                <a:solidFill>
                  <a:schemeClr val="bg1"/>
                </a:solidFill>
              </a:defRPr>
            </a:lvl1pPr>
          </a:lstStyle>
          <a:p>
            <a:r>
              <a:rPr lang="nl-NL"/>
              <a:t>Klik om stijl te bewerken</a:t>
            </a:r>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3"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95955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p:cNvSpPr>
            <a:spLocks noGrp="1"/>
          </p:cNvSpPr>
          <p:nvPr>
            <p:ph type="title"/>
          </p:nvPr>
        </p:nvSpPr>
        <p:spPr>
          <a:xfrm>
            <a:off x="634999" y="2636839"/>
            <a:ext cx="5003801" cy="1584325"/>
          </a:xfrm>
        </p:spPr>
        <p:txBody>
          <a:bodyPr anchor="b">
            <a:normAutofit/>
          </a:bodyPr>
          <a:lstStyle>
            <a:lvl1pPr algn="r">
              <a:defRPr sz="27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4"/>
            <a:ext cx="5003801" cy="2000251"/>
          </a:xfrm>
        </p:spPr>
        <p:txBody>
          <a:bodyPr tIns="90000" rIns="100800"/>
          <a:lstStyle>
            <a:lvl1pPr marL="0" indent="0" algn="r">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7200" b="1" i="0">
                <a:solidFill>
                  <a:schemeClr val="bg1"/>
                </a:solidFill>
              </a:defRPr>
            </a:lvl1pPr>
            <a:lvl2pPr marL="234900" indent="0" algn="r">
              <a:buNone/>
              <a:defRPr/>
            </a:lvl2pPr>
            <a:lvl3pPr marL="472500" indent="0" algn="r">
              <a:buNone/>
              <a:defRPr/>
            </a:lvl3pPr>
            <a:lvl4pPr marL="707400" indent="0" algn="r">
              <a:buNone/>
              <a:defRPr/>
            </a:lvl4pPr>
            <a:lvl5pPr marL="945000" indent="0" algn="r">
              <a:buNone/>
              <a:defRPr/>
            </a:lvl5pPr>
          </a:lstStyle>
          <a:p>
            <a:pPr lvl="0"/>
            <a:r>
              <a:rPr lang="nl-NL" dirty="0"/>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2710031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1"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4405684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350" b="1"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350" b="1"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1" y="2953738"/>
            <a:ext cx="5005388" cy="3267676"/>
          </a:xfrm>
          <a:noFill/>
        </p:spPr>
        <p:txBody>
          <a:bodyPr lIns="180000" tIns="180000" rIns="180000" bIns="7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57692091"/>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35156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87049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5"/>
            <a:ext cx="5003800" cy="2793999"/>
          </a:xfrm>
        </p:spPr>
        <p:txBody>
          <a:bodyPr anchor="t" anchorCtr="0">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tel 2"/>
          <p:cNvSpPr>
            <a:spLocks noGrp="1"/>
          </p:cNvSpPr>
          <p:nvPr>
            <p:ph type="title"/>
          </p:nvPr>
        </p:nvSpPr>
        <p:spPr>
          <a:xfrm>
            <a:off x="635000" y="1052515"/>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49758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1" y="1052514"/>
            <a:ext cx="10923588" cy="4024800"/>
          </a:xfrm>
        </p:spPr>
        <p:txBody>
          <a:bodyPr anchor="b" anchorCtr="0">
            <a:normAutofit/>
          </a:bodyPr>
          <a:lstStyle>
            <a:lvl1pPr algn="l">
              <a:defRPr sz="6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81900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1" y="1052514"/>
            <a:ext cx="10923588" cy="4024800"/>
          </a:xfrm>
        </p:spPr>
        <p:txBody>
          <a:bodyPr anchor="b" anchorCtr="0">
            <a:normAutofit/>
          </a:bodyPr>
          <a:lstStyle>
            <a:lvl1pPr algn="l">
              <a:defRPr sz="6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6"/>
            <a:ext cx="5461000" cy="1144099"/>
          </a:xfrm>
        </p:spPr>
        <p:txBody>
          <a:bodyPr lIns="162000" tIns="90000">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740045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75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3000">
                <a:solidFill>
                  <a:schemeClr val="tx2"/>
                </a:solidFill>
              </a:defRPr>
            </a:lvl1pPr>
          </a:lstStyle>
          <a:p>
            <a:r>
              <a:rPr lang="nl-NL"/>
              <a:t>Klik om stijl te bewerken</a:t>
            </a: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
        <p:nvSpPr>
          <p:cNvPr id="3" name="Tijdelijke aanduiding voor tekst 2"/>
          <p:cNvSpPr>
            <a:spLocks noGrp="1"/>
          </p:cNvSpPr>
          <p:nvPr>
            <p:ph type="body" sz="quarter" idx="10"/>
          </p:nvPr>
        </p:nvSpPr>
        <p:spPr>
          <a:xfrm>
            <a:off x="6554588" y="1066802"/>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7238103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D0F26B-0760-3C01-7971-0D03A48D765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6E5A89E-BD63-E03B-14AA-0DB1655BDA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4165571-AFB0-B8B8-2B99-03374013870E}"/>
              </a:ext>
            </a:extLst>
          </p:cNvPr>
          <p:cNvSpPr>
            <a:spLocks noGrp="1"/>
          </p:cNvSpPr>
          <p:nvPr>
            <p:ph type="dt" sz="half" idx="10"/>
          </p:nvPr>
        </p:nvSpPr>
        <p:spPr/>
        <p:txBody>
          <a:bodyPr/>
          <a:lstStyle/>
          <a:p>
            <a:fld id="{B3FDDB3C-707C-41B4-8DF4-CDFD806B2AA8}" type="datetimeFigureOut">
              <a:rPr lang="nl-NL" smtClean="0"/>
              <a:t>18-9-2025</a:t>
            </a:fld>
            <a:endParaRPr lang="nl-NL"/>
          </a:p>
        </p:txBody>
      </p:sp>
      <p:sp>
        <p:nvSpPr>
          <p:cNvPr id="5" name="Tijdelijke aanduiding voor voettekst 4">
            <a:extLst>
              <a:ext uri="{FF2B5EF4-FFF2-40B4-BE49-F238E27FC236}">
                <a16:creationId xmlns:a16="http://schemas.microsoft.com/office/drawing/2014/main" id="{9752EF40-077C-FD5B-ACE7-0AB2A87C929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6F5E1FA-CC3F-1FAC-937C-2DF481958B64}"/>
              </a:ext>
            </a:extLst>
          </p:cNvPr>
          <p:cNvSpPr>
            <a:spLocks noGrp="1"/>
          </p:cNvSpPr>
          <p:nvPr>
            <p:ph type="sldNum" sz="quarter" idx="12"/>
          </p:nvPr>
        </p:nvSpPr>
        <p:spPr/>
        <p:txBody>
          <a:bodyPr/>
          <a:lstStyle/>
          <a:p>
            <a:fld id="{1D4C93D5-4ABB-4684-A9E7-7BE586FD883B}" type="slidenum">
              <a:rPr lang="nl-NL" smtClean="0"/>
              <a:t>‹nr.›</a:t>
            </a:fld>
            <a:endParaRPr lang="nl-NL"/>
          </a:p>
        </p:txBody>
      </p:sp>
      <p:pic>
        <p:nvPicPr>
          <p:cNvPr id="7" name="Afbeelding 6">
            <a:extLst>
              <a:ext uri="{FF2B5EF4-FFF2-40B4-BE49-F238E27FC236}">
                <a16:creationId xmlns:a16="http://schemas.microsoft.com/office/drawing/2014/main" id="{BDF3CE8C-A00D-09DF-CEF3-87DDD93AB5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4067172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6" name="Titel 5"/>
          <p:cNvSpPr>
            <a:spLocks noGrp="1"/>
          </p:cNvSpPr>
          <p:nvPr>
            <p:ph type="title"/>
          </p:nvPr>
        </p:nvSpPr>
        <p:spPr>
          <a:xfrm>
            <a:off x="634999" y="2636839"/>
            <a:ext cx="5004000" cy="1584324"/>
          </a:xfrm>
        </p:spPr>
        <p:txBody>
          <a:bodyPr anchor="ctr" anchorCtr="0"/>
          <a:lstStyle>
            <a:lvl1pPr>
              <a:defRPr sz="3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2977079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9" name="Titel 8"/>
          <p:cNvSpPr>
            <a:spLocks noGrp="1"/>
          </p:cNvSpPr>
          <p:nvPr>
            <p:ph type="title"/>
          </p:nvPr>
        </p:nvSpPr>
        <p:spPr>
          <a:xfrm>
            <a:off x="635000" y="1052515"/>
            <a:ext cx="5003800" cy="948047"/>
          </a:xfrm>
        </p:spPr>
        <p:txBody>
          <a:bodyPr/>
          <a:lstStyle/>
          <a:p>
            <a:r>
              <a:rPr lang="nl-NL"/>
              <a:t>Klik om stijl te bewerken</a:t>
            </a:r>
            <a:endParaRPr lang="nl-NL" dirty="0"/>
          </a:p>
        </p:txBody>
      </p:sp>
      <p:sp>
        <p:nvSpPr>
          <p:cNvPr id="17"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94447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0" name="Tijdelijke aanduiding voor tekst 9"/>
          <p:cNvSpPr>
            <a:spLocks noGrp="1"/>
          </p:cNvSpPr>
          <p:nvPr>
            <p:ph type="body" sz="quarter" idx="15"/>
          </p:nvPr>
        </p:nvSpPr>
        <p:spPr>
          <a:xfrm>
            <a:off x="635001" y="2289602"/>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
        <p:nvSpPr>
          <p:cNvPr id="2" name="Titel 1"/>
          <p:cNvSpPr>
            <a:spLocks noGrp="1"/>
          </p:cNvSpPr>
          <p:nvPr>
            <p:ph type="title"/>
          </p:nvPr>
        </p:nvSpPr>
        <p:spPr>
          <a:xfrm>
            <a:off x="634205" y="1051202"/>
            <a:ext cx="5004595"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199735985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2"/>
            <a:ext cx="5003800" cy="39318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2"/>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8"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423783024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p:cNvSpPr>
            <a:spLocks noGrp="1"/>
          </p:cNvSpPr>
          <p:nvPr>
            <p:ph type="title"/>
          </p:nvPr>
        </p:nvSpPr>
        <p:spPr>
          <a:xfrm>
            <a:off x="635001" y="1052513"/>
            <a:ext cx="10923588" cy="2374900"/>
          </a:xfrm>
        </p:spPr>
        <p:txBody>
          <a:bodyPr anchor="ctr" anchorCtr="0">
            <a:normAutofit/>
          </a:bodyPr>
          <a:lstStyle>
            <a:lvl1pPr>
              <a:defRPr sz="36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1" y="3749489"/>
            <a:ext cx="10923588" cy="2471925"/>
          </a:xfrm>
        </p:spPr>
        <p:txBody>
          <a:bodyPr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562813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9"/>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p:cNvSpPr>
            <a:spLocks noGrp="1"/>
          </p:cNvSpPr>
          <p:nvPr>
            <p:ph type="title"/>
          </p:nvPr>
        </p:nvSpPr>
        <p:spPr>
          <a:xfrm>
            <a:off x="635001" y="1052513"/>
            <a:ext cx="10923588" cy="2374900"/>
          </a:xfrm>
        </p:spPr>
        <p:txBody>
          <a:bodyPr anchor="ctr" anchorCtr="0">
            <a:normAutofit/>
          </a:bodyPr>
          <a:lstStyle>
            <a:lvl1pPr>
              <a:defRPr sz="36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1" y="3749489"/>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897901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2"/>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214438"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2"/>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2"/>
            <a:ext cx="5004000" cy="2333413"/>
          </a:xfrm>
        </p:spPr>
        <p:txBody>
          <a:bodyPr tIns="50400" numCol="1" spcCol="468000"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7696176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2"/>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2"/>
            <a:ext cx="5004000" cy="2333413"/>
          </a:xfrm>
        </p:spPr>
        <p:txBody>
          <a:bodyPr tIns="50400" numCol="1" spcCol="468000"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5" y="3888002"/>
            <a:ext cx="5004595"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39119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2"/>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214438"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1" y="3888002"/>
            <a:ext cx="10923588" cy="2333413"/>
          </a:xfrm>
        </p:spPr>
        <p:txBody>
          <a:bodyPr tIns="50400"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42333203"/>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2"/>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1" y="3888002"/>
            <a:ext cx="10923588" cy="2333413"/>
          </a:xfrm>
        </p:spPr>
        <p:txBody>
          <a:bodyPr tIns="50400"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94347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55CA80-6C69-0A78-0400-73886027440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6CA4CD2-835A-68C7-39A1-92AADF50B0C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47A08AA-2924-95DC-AD37-505D2AC9430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2A415E6-E88A-CB09-48BD-709363D90D9D}"/>
              </a:ext>
            </a:extLst>
          </p:cNvPr>
          <p:cNvSpPr>
            <a:spLocks noGrp="1"/>
          </p:cNvSpPr>
          <p:nvPr>
            <p:ph type="dt" sz="half" idx="10"/>
          </p:nvPr>
        </p:nvSpPr>
        <p:spPr/>
        <p:txBody>
          <a:bodyPr/>
          <a:lstStyle/>
          <a:p>
            <a:fld id="{B3FDDB3C-707C-41B4-8DF4-CDFD806B2AA8}" type="datetimeFigureOut">
              <a:rPr lang="nl-NL" smtClean="0"/>
              <a:t>18-9-2025</a:t>
            </a:fld>
            <a:endParaRPr lang="nl-NL"/>
          </a:p>
        </p:txBody>
      </p:sp>
      <p:sp>
        <p:nvSpPr>
          <p:cNvPr id="6" name="Tijdelijke aanduiding voor voettekst 5">
            <a:extLst>
              <a:ext uri="{FF2B5EF4-FFF2-40B4-BE49-F238E27FC236}">
                <a16:creationId xmlns:a16="http://schemas.microsoft.com/office/drawing/2014/main" id="{55DB8C7E-9D9A-8BED-F983-6C3A2B73B4E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0A01B7A-41B5-D155-830F-5603C313EB50}"/>
              </a:ext>
            </a:extLst>
          </p:cNvPr>
          <p:cNvSpPr>
            <a:spLocks noGrp="1"/>
          </p:cNvSpPr>
          <p:nvPr>
            <p:ph type="sldNum" sz="quarter" idx="12"/>
          </p:nvPr>
        </p:nvSpPr>
        <p:spPr/>
        <p:txBody>
          <a:bodyPr/>
          <a:lstStyle/>
          <a:p>
            <a:fld id="{1D4C93D5-4ABB-4684-A9E7-7BE586FD883B}" type="slidenum">
              <a:rPr lang="nl-NL" smtClean="0"/>
              <a:t>‹nr.›</a:t>
            </a:fld>
            <a:endParaRPr lang="nl-NL"/>
          </a:p>
        </p:txBody>
      </p:sp>
      <p:pic>
        <p:nvPicPr>
          <p:cNvPr id="8" name="Afbeelding 7">
            <a:extLst>
              <a:ext uri="{FF2B5EF4-FFF2-40B4-BE49-F238E27FC236}">
                <a16:creationId xmlns:a16="http://schemas.microsoft.com/office/drawing/2014/main" id="{1BD6B567-8630-4C84-ECEE-62F4F9307A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4852546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5"/>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1" y="1051200"/>
            <a:ext cx="10924383"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39142607"/>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5"/>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3"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15392030"/>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6817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24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1500" i="0">
                <a:solidFill>
                  <a:schemeClr val="tx1"/>
                </a:solidFill>
              </a:defRPr>
            </a:lvl1pPr>
            <a:lvl2pPr marL="234900" indent="0">
              <a:buNone/>
              <a:defRPr/>
            </a:lvl2pPr>
            <a:lvl3pPr marL="472500" indent="0">
              <a:buNone/>
              <a:defRPr/>
            </a:lvl3pPr>
            <a:lvl4pPr marL="707400" indent="0">
              <a:buNone/>
              <a:defRPr/>
            </a:lvl4pPr>
            <a:lvl5pPr marL="945000" indent="0">
              <a:buNone/>
              <a:defRPr/>
            </a:lvl5pPr>
          </a:lstStyle>
          <a:p>
            <a:pPr lvl="0"/>
            <a:r>
              <a:rPr lang="nl-NL"/>
              <a:t>Klikken om de tekststijl van het model te bewerken</a:t>
            </a:r>
          </a:p>
        </p:txBody>
      </p:sp>
      <p:pic>
        <p:nvPicPr>
          <p:cNvPr id="4" name="Afbeelding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Tree>
    <p:extLst>
      <p:ext uri="{BB962C8B-B14F-4D97-AF65-F5344CB8AC3E}">
        <p14:creationId xmlns:p14="http://schemas.microsoft.com/office/powerpoint/2010/main" val="24298713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1" y="2276475"/>
            <a:ext cx="10923588"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101785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1500"/>
            </a:lvl1pPr>
            <a:lvl2pPr marL="234900" indent="0">
              <a:buNone/>
              <a:defRPr sz="1350"/>
            </a:lvl2pPr>
            <a:lvl3pPr marL="472500" indent="0">
              <a:buNone/>
              <a:defRPr sz="1200"/>
            </a:lvl3pPr>
            <a:lvl4pPr marL="707400" indent="0">
              <a:buNone/>
              <a:defRPr sz="1200"/>
            </a:lvl4pPr>
            <a:lvl5pPr marL="945000" indent="0">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p:nvPr>
        </p:nvSpPr>
        <p:spPr>
          <a:xfrm>
            <a:off x="635001" y="2276475"/>
            <a:ext cx="7178964"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019047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0" name="Tijdelijke aanduiding voor tekst 9"/>
          <p:cNvSpPr>
            <a:spLocks noGrp="1"/>
          </p:cNvSpPr>
          <p:nvPr>
            <p:ph type="body" sz="quarter" idx="14"/>
          </p:nvPr>
        </p:nvSpPr>
        <p:spPr>
          <a:xfrm>
            <a:off x="6550024" y="2289601"/>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
        <p:nvSpPr>
          <p:cNvPr id="2" name="Titel 1"/>
          <p:cNvSpPr>
            <a:spLocks noGrp="1"/>
          </p:cNvSpPr>
          <p:nvPr>
            <p:ph type="title"/>
          </p:nvPr>
        </p:nvSpPr>
        <p:spPr>
          <a:xfrm>
            <a:off x="6550024" y="1051202"/>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801"/>
            <a:ext cx="5003800" cy="51546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850035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p:cNvSpPr>
            <a:spLocks noGrp="1"/>
          </p:cNvSpPr>
          <p:nvPr>
            <p:ph type="title" hasCustomPrompt="1"/>
          </p:nvPr>
        </p:nvSpPr>
        <p:spPr>
          <a:xfrm>
            <a:off x="635001" y="1875617"/>
            <a:ext cx="10923588" cy="1551796"/>
          </a:xfrm>
        </p:spPr>
        <p:txBody>
          <a:bodyPr anchor="ctr" anchorCtr="0">
            <a:normAutofit/>
          </a:bodyPr>
          <a:lstStyle>
            <a:lvl1pPr>
              <a:defRPr sz="36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30306" y="-1"/>
            <a:ext cx="3884421" cy="1439333"/>
          </a:xfrm>
          <a:prstGeom prst="rect">
            <a:avLst/>
          </a:prstGeom>
        </p:spPr>
      </p:pic>
    </p:spTree>
    <p:extLst>
      <p:ext uri="{BB962C8B-B14F-4D97-AF65-F5344CB8AC3E}">
        <p14:creationId xmlns:p14="http://schemas.microsoft.com/office/powerpoint/2010/main" val="3456786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36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6" y="2286000"/>
            <a:ext cx="4382303"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6" y="3079487"/>
            <a:ext cx="4382303"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6" y="3845506"/>
            <a:ext cx="4382303"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30306" y="-1"/>
            <a:ext cx="3884421" cy="1439333"/>
          </a:xfrm>
          <a:prstGeom prst="rect">
            <a:avLst/>
          </a:prstGeom>
        </p:spPr>
      </p:pic>
    </p:spTree>
    <p:extLst>
      <p:ext uri="{BB962C8B-B14F-4D97-AF65-F5344CB8AC3E}">
        <p14:creationId xmlns:p14="http://schemas.microsoft.com/office/powerpoint/2010/main" val="29800315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1" y="1875619"/>
            <a:ext cx="10923588" cy="1551795"/>
          </a:xfrm>
        </p:spPr>
        <p:txBody>
          <a:bodyPr anchor="ctr" anchorCtr="0">
            <a:normAutofit/>
          </a:bodyPr>
          <a:lstStyle>
            <a:lvl1pPr>
              <a:defRPr sz="36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30306" y="-1"/>
            <a:ext cx="3884421" cy="1439333"/>
          </a:xfrm>
          <a:prstGeom prst="rect">
            <a:avLst/>
          </a:prstGeom>
        </p:spPr>
      </p:pic>
    </p:spTree>
    <p:extLst>
      <p:ext uri="{BB962C8B-B14F-4D97-AF65-F5344CB8AC3E}">
        <p14:creationId xmlns:p14="http://schemas.microsoft.com/office/powerpoint/2010/main" val="55045485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852B64-1FFA-23AA-BCCE-0D12B24A065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BF05F49-C3F4-E19D-B853-60CC42C2F7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8FB7106-FD2F-9B49-09A3-08371B41AEE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DF6652B-7601-684C-D0F5-B537105024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B47D74B-B0FB-865E-068F-3ABE3971D50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CC44414-3D16-8399-6AD6-4A908B9357F6}"/>
              </a:ext>
            </a:extLst>
          </p:cNvPr>
          <p:cNvSpPr>
            <a:spLocks noGrp="1"/>
          </p:cNvSpPr>
          <p:nvPr>
            <p:ph type="dt" sz="half" idx="10"/>
          </p:nvPr>
        </p:nvSpPr>
        <p:spPr/>
        <p:txBody>
          <a:bodyPr/>
          <a:lstStyle/>
          <a:p>
            <a:fld id="{B3FDDB3C-707C-41B4-8DF4-CDFD806B2AA8}" type="datetimeFigureOut">
              <a:rPr lang="nl-NL" smtClean="0"/>
              <a:t>18-9-2025</a:t>
            </a:fld>
            <a:endParaRPr lang="nl-NL"/>
          </a:p>
        </p:txBody>
      </p:sp>
      <p:sp>
        <p:nvSpPr>
          <p:cNvPr id="8" name="Tijdelijke aanduiding voor voettekst 7">
            <a:extLst>
              <a:ext uri="{FF2B5EF4-FFF2-40B4-BE49-F238E27FC236}">
                <a16:creationId xmlns:a16="http://schemas.microsoft.com/office/drawing/2014/main" id="{700B0E48-1CD2-C0E6-D87A-777EA02B300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5F7EDB4-BB0F-8F2E-7F67-B3CC1F8026AA}"/>
              </a:ext>
            </a:extLst>
          </p:cNvPr>
          <p:cNvSpPr>
            <a:spLocks noGrp="1"/>
          </p:cNvSpPr>
          <p:nvPr>
            <p:ph type="sldNum" sz="quarter" idx="12"/>
          </p:nvPr>
        </p:nvSpPr>
        <p:spPr/>
        <p:txBody>
          <a:bodyPr/>
          <a:lstStyle/>
          <a:p>
            <a:fld id="{1D4C93D5-4ABB-4684-A9E7-7BE586FD883B}" type="slidenum">
              <a:rPr lang="nl-NL" smtClean="0"/>
              <a:t>‹nr.›</a:t>
            </a:fld>
            <a:endParaRPr lang="nl-NL"/>
          </a:p>
        </p:txBody>
      </p:sp>
      <p:pic>
        <p:nvPicPr>
          <p:cNvPr id="10" name="Afbeelding 9">
            <a:extLst>
              <a:ext uri="{FF2B5EF4-FFF2-40B4-BE49-F238E27FC236}">
                <a16:creationId xmlns:a16="http://schemas.microsoft.com/office/drawing/2014/main" id="{9CB3F0BD-5DD3-2E62-6DE6-8505F754ED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4735793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eldia_NL">
    <p:spTree>
      <p:nvGrpSpPr>
        <p:cNvPr id="1" name=""/>
        <p:cNvGrpSpPr/>
        <p:nvPr/>
      </p:nvGrpSpPr>
      <p:grpSpPr>
        <a:xfrm>
          <a:off x="0" y="0"/>
          <a:ext cx="0" cy="0"/>
          <a:chOff x="0" y="0"/>
          <a:chExt cx="0" cy="0"/>
        </a:xfrm>
      </p:grpSpPr>
      <p:sp>
        <p:nvSpPr>
          <p:cNvPr id="7" name="Rechthoek 6"/>
          <p:cNvSpPr/>
          <p:nvPr/>
        </p:nvSpPr>
        <p:spPr>
          <a:xfrm>
            <a:off x="6096000" y="0"/>
            <a:ext cx="6096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p:nvPr>
        </p:nvSpPr>
        <p:spPr>
          <a:xfrm>
            <a:off x="6576053" y="1988840"/>
            <a:ext cx="5280587" cy="1739528"/>
          </a:xfrm>
          <a:prstGeom prst="rect">
            <a:avLst/>
          </a:prstGeom>
          <a:noFill/>
        </p:spPr>
        <p:txBody>
          <a:bodyPr anchor="b"/>
          <a:lstStyle>
            <a:lvl1pPr algn="l">
              <a:defRPr sz="40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94752" y="3789040"/>
            <a:ext cx="5261888" cy="1655762"/>
          </a:xfrm>
          <a:prstGeom prst="rect">
            <a:avLst/>
          </a:prstGeo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11" name="Tijdelijke aanduiding voor datum 3"/>
          <p:cNvSpPr>
            <a:spLocks noGrp="1"/>
          </p:cNvSpPr>
          <p:nvPr>
            <p:ph type="dt" sz="half" idx="2"/>
          </p:nvPr>
        </p:nvSpPr>
        <p:spPr>
          <a:xfrm>
            <a:off x="6576053" y="5589240"/>
            <a:ext cx="5280587" cy="360040"/>
          </a:xfrm>
          <a:prstGeom prst="rect">
            <a:avLst/>
          </a:prstGeom>
        </p:spPr>
        <p:txBody>
          <a:bodyPr/>
          <a:lstStyle>
            <a:lvl1pPr algn="l">
              <a:defRPr sz="1600">
                <a:solidFill>
                  <a:schemeClr val="bg1"/>
                </a:solidFill>
                <a:latin typeface="+mn-lt"/>
              </a:defRPr>
            </a:lvl1pPr>
          </a:lstStyle>
          <a:p>
            <a:fld id="{330FFF43-A68E-4441-863F-1E5FDC9C9E7E}" type="datetimeFigureOut">
              <a:rPr lang="nl-NL" smtClean="0"/>
              <a:pPr/>
              <a:t>18-9-2025</a:t>
            </a:fld>
            <a:endParaRPr lang="nl-NL" dirty="0"/>
          </a:p>
        </p:txBody>
      </p:sp>
      <p:sp>
        <p:nvSpPr>
          <p:cNvPr id="12" name="Rechthoek 11"/>
          <p:cNvSpPr/>
          <p:nvPr/>
        </p:nvSpPr>
        <p:spPr>
          <a:xfrm>
            <a:off x="-2381" y="0"/>
            <a:ext cx="6098381"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10" name="shpBeeldmerk"/>
          <p:cNvPicPr>
            <a:picLocks noChangeAspect="1"/>
          </p:cNvPicPr>
          <p:nvPr/>
        </p:nvPicPr>
        <p:blipFill rotWithShape="1">
          <a:blip r:embed="rId2" cstate="screen">
            <a:extLst>
              <a:ext uri="{28A0092B-C50C-407E-A947-70E740481C1C}">
                <a14:useLocalDpi xmlns:a14="http://schemas.microsoft.com/office/drawing/2010/main"/>
              </a:ext>
            </a:extLst>
          </a:blip>
          <a:srcRect t="29879"/>
          <a:stretch/>
        </p:blipFill>
        <p:spPr bwMode="auto">
          <a:xfrm>
            <a:off x="-2382" y="9899"/>
            <a:ext cx="12194379" cy="1512168"/>
          </a:xfrm>
          <a:prstGeom prst="rect">
            <a:avLst/>
          </a:prstGeom>
          <a:noFill/>
          <a:ln w="9525">
            <a:noFill/>
            <a:miter lim="800000"/>
            <a:headEnd/>
            <a:tailEnd/>
          </a:ln>
        </p:spPr>
      </p:pic>
      <p:pic>
        <p:nvPicPr>
          <p:cNvPr id="8" name="Afbeelding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88022" y="6381329"/>
            <a:ext cx="3045460" cy="404813"/>
          </a:xfrm>
          <a:prstGeom prst="rect">
            <a:avLst/>
          </a:prstGeom>
        </p:spPr>
      </p:pic>
    </p:spTree>
    <p:extLst>
      <p:ext uri="{BB962C8B-B14F-4D97-AF65-F5344CB8AC3E}">
        <p14:creationId xmlns:p14="http://schemas.microsoft.com/office/powerpoint/2010/main" val="35183568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eldia_UK">
    <p:spTree>
      <p:nvGrpSpPr>
        <p:cNvPr id="1" name=""/>
        <p:cNvGrpSpPr/>
        <p:nvPr/>
      </p:nvGrpSpPr>
      <p:grpSpPr>
        <a:xfrm>
          <a:off x="0" y="0"/>
          <a:ext cx="0" cy="0"/>
          <a:chOff x="0" y="0"/>
          <a:chExt cx="0" cy="0"/>
        </a:xfrm>
      </p:grpSpPr>
      <p:sp>
        <p:nvSpPr>
          <p:cNvPr id="7" name="Rechthoek 6"/>
          <p:cNvSpPr/>
          <p:nvPr/>
        </p:nvSpPr>
        <p:spPr>
          <a:xfrm>
            <a:off x="6096000" y="0"/>
            <a:ext cx="6096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p:nvPr>
        </p:nvSpPr>
        <p:spPr>
          <a:xfrm>
            <a:off x="6576053" y="1988840"/>
            <a:ext cx="5280587" cy="1739528"/>
          </a:xfrm>
          <a:prstGeom prst="rect">
            <a:avLst/>
          </a:prstGeom>
          <a:noFill/>
        </p:spPr>
        <p:txBody>
          <a:bodyPr anchor="b"/>
          <a:lstStyle>
            <a:lvl1pPr algn="l">
              <a:defRPr sz="4000">
                <a:solidFill>
                  <a:schemeClr val="bg1"/>
                </a:solidFill>
              </a:defRPr>
            </a:lvl1pPr>
          </a:lstStyle>
          <a:p>
            <a:r>
              <a:rPr lang="nl-NL" noProof="0"/>
              <a:t>Klik om stijl te bewerken</a:t>
            </a:r>
            <a:endParaRPr lang="en-GB" noProof="0" dirty="0"/>
          </a:p>
        </p:txBody>
      </p:sp>
      <p:sp>
        <p:nvSpPr>
          <p:cNvPr id="3" name="Ondertitel 2"/>
          <p:cNvSpPr>
            <a:spLocks noGrp="1"/>
          </p:cNvSpPr>
          <p:nvPr>
            <p:ph type="subTitle" idx="1"/>
          </p:nvPr>
        </p:nvSpPr>
        <p:spPr>
          <a:xfrm>
            <a:off x="6594752" y="3789040"/>
            <a:ext cx="5261888" cy="1655762"/>
          </a:xfrm>
          <a:prstGeom prst="rect">
            <a:avLst/>
          </a:prstGeo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dirty="0"/>
          </a:p>
        </p:txBody>
      </p:sp>
      <p:sp>
        <p:nvSpPr>
          <p:cNvPr id="11" name="Tijdelijke aanduiding voor datum 3"/>
          <p:cNvSpPr>
            <a:spLocks noGrp="1"/>
          </p:cNvSpPr>
          <p:nvPr>
            <p:ph type="dt" sz="half" idx="2"/>
          </p:nvPr>
        </p:nvSpPr>
        <p:spPr>
          <a:xfrm>
            <a:off x="6576053" y="5589240"/>
            <a:ext cx="5280587" cy="360040"/>
          </a:xfrm>
          <a:prstGeom prst="rect">
            <a:avLst/>
          </a:prstGeom>
        </p:spPr>
        <p:txBody>
          <a:bodyPr/>
          <a:lstStyle>
            <a:lvl1pPr algn="l">
              <a:defRPr sz="1600">
                <a:solidFill>
                  <a:schemeClr val="bg1"/>
                </a:solidFill>
                <a:latin typeface="+mn-lt"/>
              </a:defRPr>
            </a:lvl1pPr>
          </a:lstStyle>
          <a:p>
            <a:fld id="{330FFF43-A68E-4441-863F-1E5FDC9C9E7E}" type="datetimeFigureOut">
              <a:rPr lang="en-GB" noProof="0" smtClean="0"/>
              <a:pPr/>
              <a:t>18/09/2025</a:t>
            </a:fld>
            <a:endParaRPr lang="en-GB" noProof="0" dirty="0"/>
          </a:p>
        </p:txBody>
      </p:sp>
      <p:sp>
        <p:nvSpPr>
          <p:cNvPr id="12" name="Rechthoek 11"/>
          <p:cNvSpPr/>
          <p:nvPr/>
        </p:nvSpPr>
        <p:spPr>
          <a:xfrm>
            <a:off x="-2381" y="0"/>
            <a:ext cx="6098381"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10" name="shpBeeldmerk"/>
          <p:cNvPicPr>
            <a:picLocks noChangeAspect="1"/>
          </p:cNvPicPr>
          <p:nvPr/>
        </p:nvPicPr>
        <p:blipFill rotWithShape="1">
          <a:blip r:embed="rId2" cstate="screen">
            <a:extLst>
              <a:ext uri="{28A0092B-C50C-407E-A947-70E740481C1C}">
                <a14:useLocalDpi xmlns:a14="http://schemas.microsoft.com/office/drawing/2010/main"/>
              </a:ext>
            </a:extLst>
          </a:blip>
          <a:srcRect t="28824"/>
          <a:stretch/>
        </p:blipFill>
        <p:spPr bwMode="auto">
          <a:xfrm>
            <a:off x="-1" y="1"/>
            <a:ext cx="12192000" cy="1534641"/>
          </a:xfrm>
          <a:prstGeom prst="rect">
            <a:avLst/>
          </a:prstGeom>
          <a:noFill/>
          <a:ln w="9525">
            <a:noFill/>
            <a:miter lim="800000"/>
            <a:headEnd/>
            <a:tailEnd/>
          </a:ln>
        </p:spPr>
      </p:pic>
      <p:pic>
        <p:nvPicPr>
          <p:cNvPr id="8" name="Afbeelding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92011" y="6381329"/>
            <a:ext cx="3045460" cy="404813"/>
          </a:xfrm>
          <a:prstGeom prst="rect">
            <a:avLst/>
          </a:prstGeom>
        </p:spPr>
      </p:pic>
    </p:spTree>
    <p:extLst>
      <p:ext uri="{BB962C8B-B14F-4D97-AF65-F5344CB8AC3E}">
        <p14:creationId xmlns:p14="http://schemas.microsoft.com/office/powerpoint/2010/main" val="3151409423"/>
      </p:ext>
    </p:extLst>
  </p:cSld>
  <p:clrMapOvr>
    <a:masterClrMapping/>
  </p:clrMapOvr>
  <p:extLst>
    <p:ext uri="{DCECCB84-F9BA-43D5-87BE-67443E8EF086}">
      <p15:sldGuideLst xmlns:p15="http://schemas.microsoft.com/office/powerpoint/2012/main">
        <p15:guide id="0" orient="horz" pos="640">
          <p15:clr>
            <a:srgbClr val="FBAE40"/>
          </p15:clr>
        </p15:guide>
        <p15:guide id="1" pos="288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11" name="shpTitel"/>
          <p:cNvSpPr>
            <a:spLocks noGrp="1" noChangeArrowheads="1"/>
          </p:cNvSpPr>
          <p:nvPr>
            <p:ph type="title"/>
          </p:nvPr>
        </p:nvSpPr>
        <p:spPr bwMode="auto">
          <a:xfrm>
            <a:off x="335360" y="1268760"/>
            <a:ext cx="1152128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stijl te bewerken</a:t>
            </a:r>
            <a:endParaRPr lang="nl-NL" dirty="0"/>
          </a:p>
        </p:txBody>
      </p:sp>
      <p:sp>
        <p:nvSpPr>
          <p:cNvPr id="12" name="Tijdelijke aanduiding voor datum 3"/>
          <p:cNvSpPr>
            <a:spLocks noGrp="1"/>
          </p:cNvSpPr>
          <p:nvPr>
            <p:ph type="dt" sz="half" idx="2"/>
          </p:nvPr>
        </p:nvSpPr>
        <p:spPr>
          <a:xfrm>
            <a:off x="6096000" y="6597353"/>
            <a:ext cx="576064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pPr/>
              <a:t>18-9-2025</a:t>
            </a:fld>
            <a:endParaRPr lang="nl-NL" dirty="0"/>
          </a:p>
        </p:txBody>
      </p:sp>
      <p:sp>
        <p:nvSpPr>
          <p:cNvPr id="13" name="Tijdelijke aanduiding voor voettekst 4"/>
          <p:cNvSpPr>
            <a:spLocks noGrp="1"/>
          </p:cNvSpPr>
          <p:nvPr>
            <p:ph type="ftr" sz="quarter" idx="3"/>
          </p:nvPr>
        </p:nvSpPr>
        <p:spPr>
          <a:xfrm>
            <a:off x="2255573" y="6342261"/>
            <a:ext cx="9601067" cy="266088"/>
          </a:xfrm>
          <a:prstGeom prst="rect">
            <a:avLst/>
          </a:prstGeom>
        </p:spPr>
        <p:txBody>
          <a:bodyPr/>
          <a:lstStyle>
            <a:lvl1pPr algn="r">
              <a:defRPr sz="1200">
                <a:solidFill>
                  <a:schemeClr val="bg1"/>
                </a:solidFill>
                <a:latin typeface="+mn-lt"/>
              </a:defRPr>
            </a:lvl1pPr>
          </a:lstStyle>
          <a:p>
            <a:endParaRPr lang="nl-NL" dirty="0"/>
          </a:p>
        </p:txBody>
      </p:sp>
      <p:sp>
        <p:nvSpPr>
          <p:cNvPr id="14" name="Tijdelijke aanduiding voor dianummer 5"/>
          <p:cNvSpPr>
            <a:spLocks noGrp="1"/>
          </p:cNvSpPr>
          <p:nvPr>
            <p:ph type="sldNum" sz="quarter" idx="4"/>
          </p:nvPr>
        </p:nvSpPr>
        <p:spPr>
          <a:xfrm>
            <a:off x="328431" y="6356349"/>
            <a:ext cx="967036"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pPr/>
              <a:t>‹nr.›</a:t>
            </a:fld>
            <a:endParaRPr lang="nl-NL" dirty="0"/>
          </a:p>
        </p:txBody>
      </p:sp>
      <p:sp>
        <p:nvSpPr>
          <p:cNvPr id="15" name="Tijdelijke aanduiding voor inhoud 6"/>
          <p:cNvSpPr>
            <a:spLocks noGrp="1"/>
          </p:cNvSpPr>
          <p:nvPr>
            <p:ph sz="quarter" idx="13"/>
          </p:nvPr>
        </p:nvSpPr>
        <p:spPr>
          <a:xfrm>
            <a:off x="328084" y="2145175"/>
            <a:ext cx="11520000" cy="4032250"/>
          </a:xfrm>
          <a:prstGeom prst="rect">
            <a:avLst/>
          </a:prstGeom>
        </p:spPr>
        <p:txBody>
          <a:body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768481862"/>
      </p:ext>
    </p:extLst>
  </p:cSld>
  <p:clrMapOvr>
    <a:masterClrMapping/>
  </p:clrMapOvr>
  <p:extLst>
    <p:ext uri="{DCECCB84-F9BA-43D5-87BE-67443E8EF086}">
      <p15:sldGuideLst xmlns:p15="http://schemas.microsoft.com/office/powerpoint/2012/main">
        <p15:guide id="0" orient="horz" pos="2160">
          <p15:clr>
            <a:srgbClr val="FBAE40"/>
          </p15:clr>
        </p15:guide>
        <p15:guide id="1" pos="288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39"/>
            <a:ext cx="10515600" cy="2852737"/>
          </a:xfrm>
          <a:prstGeom prst="rect">
            <a:avLst/>
          </a:prstGeo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29774757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9" name="shpTitel"/>
          <p:cNvSpPr>
            <a:spLocks noGrp="1" noChangeArrowheads="1"/>
          </p:cNvSpPr>
          <p:nvPr>
            <p:ph type="title"/>
          </p:nvPr>
        </p:nvSpPr>
        <p:spPr bwMode="auto">
          <a:xfrm>
            <a:off x="335360" y="1268760"/>
            <a:ext cx="1152128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stijl te bewerken</a:t>
            </a:r>
            <a:endParaRPr lang="nl-NL" dirty="0"/>
          </a:p>
        </p:txBody>
      </p:sp>
      <p:sp>
        <p:nvSpPr>
          <p:cNvPr id="10" name="Tijdelijke aanduiding voor datum 3"/>
          <p:cNvSpPr>
            <a:spLocks noGrp="1"/>
          </p:cNvSpPr>
          <p:nvPr>
            <p:ph type="dt" sz="half" idx="2"/>
          </p:nvPr>
        </p:nvSpPr>
        <p:spPr>
          <a:xfrm>
            <a:off x="6096000" y="6597353"/>
            <a:ext cx="576064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pPr/>
              <a:t>18-9-2025</a:t>
            </a:fld>
            <a:endParaRPr lang="nl-NL" dirty="0"/>
          </a:p>
        </p:txBody>
      </p:sp>
      <p:sp>
        <p:nvSpPr>
          <p:cNvPr id="11" name="Tijdelijke aanduiding voor voettekst 4"/>
          <p:cNvSpPr>
            <a:spLocks noGrp="1"/>
          </p:cNvSpPr>
          <p:nvPr>
            <p:ph type="ftr" sz="quarter" idx="3"/>
          </p:nvPr>
        </p:nvSpPr>
        <p:spPr>
          <a:xfrm>
            <a:off x="2255573" y="6342261"/>
            <a:ext cx="9601067" cy="266088"/>
          </a:xfrm>
          <a:prstGeom prst="rect">
            <a:avLst/>
          </a:prstGeom>
        </p:spPr>
        <p:txBody>
          <a:bodyPr/>
          <a:lstStyle>
            <a:lvl1pPr algn="r">
              <a:defRPr sz="1200">
                <a:solidFill>
                  <a:schemeClr val="bg1"/>
                </a:solidFill>
                <a:latin typeface="+mn-lt"/>
              </a:defRPr>
            </a:lvl1pPr>
          </a:lstStyle>
          <a:p>
            <a:endParaRPr lang="nl-NL" dirty="0"/>
          </a:p>
        </p:txBody>
      </p:sp>
      <p:sp>
        <p:nvSpPr>
          <p:cNvPr id="12" name="Tijdelijke aanduiding voor dianummer 5"/>
          <p:cNvSpPr>
            <a:spLocks noGrp="1"/>
          </p:cNvSpPr>
          <p:nvPr>
            <p:ph type="sldNum" sz="quarter" idx="4"/>
          </p:nvPr>
        </p:nvSpPr>
        <p:spPr>
          <a:xfrm>
            <a:off x="328431" y="6356349"/>
            <a:ext cx="967036"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pPr/>
              <a:t>‹nr.›</a:t>
            </a:fld>
            <a:endParaRPr lang="nl-NL" dirty="0"/>
          </a:p>
        </p:txBody>
      </p:sp>
      <p:sp>
        <p:nvSpPr>
          <p:cNvPr id="14" name="Tijdelijke aanduiding voor inhoud 6"/>
          <p:cNvSpPr>
            <a:spLocks noGrp="1"/>
          </p:cNvSpPr>
          <p:nvPr>
            <p:ph sz="quarter" idx="13"/>
          </p:nvPr>
        </p:nvSpPr>
        <p:spPr>
          <a:xfrm>
            <a:off x="328084" y="2145175"/>
            <a:ext cx="5640000" cy="4032250"/>
          </a:xfrm>
          <a:prstGeom prst="rect">
            <a:avLst/>
          </a:prstGeom>
        </p:spPr>
        <p:txBody>
          <a:bodyPr/>
          <a:lstStyle>
            <a:lvl1pPr>
              <a:defRPr sz="2400"/>
            </a:lvl1pPr>
            <a:lvl2pPr>
              <a:defRPr sz="2000"/>
            </a:lvl2pPr>
            <a:lvl3pPr>
              <a:defRPr sz="1800"/>
            </a:lvl3pPr>
          </a:lstStyle>
          <a:p>
            <a:pPr lvl="0"/>
            <a:r>
              <a:rPr lang="nl-NL"/>
              <a:t>Klikken om de tekststijl van het model te bewerken</a:t>
            </a:r>
          </a:p>
          <a:p>
            <a:pPr lvl="1"/>
            <a:r>
              <a:rPr lang="nl-NL"/>
              <a:t>Tweede niveau</a:t>
            </a:r>
          </a:p>
          <a:p>
            <a:pPr lvl="2"/>
            <a:r>
              <a:rPr lang="nl-NL"/>
              <a:t>Derde niveau</a:t>
            </a:r>
          </a:p>
        </p:txBody>
      </p:sp>
      <p:sp>
        <p:nvSpPr>
          <p:cNvPr id="15" name="Tijdelijke aanduiding voor inhoud 6"/>
          <p:cNvSpPr>
            <a:spLocks noGrp="1"/>
          </p:cNvSpPr>
          <p:nvPr>
            <p:ph sz="quarter" idx="14"/>
          </p:nvPr>
        </p:nvSpPr>
        <p:spPr>
          <a:xfrm>
            <a:off x="6216640" y="2132854"/>
            <a:ext cx="5640000" cy="4032250"/>
          </a:xfrm>
          <a:prstGeom prst="rect">
            <a:avLst/>
          </a:prstGeom>
        </p:spPr>
        <p:txBody>
          <a:bodyPr/>
          <a:lstStyle>
            <a:lvl1pPr>
              <a:defRPr sz="2400"/>
            </a:lvl1pPr>
            <a:lvl2pPr>
              <a:defRPr sz="2000"/>
            </a:lvl2pPr>
            <a:lvl3pPr>
              <a:defRPr sz="1800"/>
            </a:lvl3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2897180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328432" y="2132854"/>
            <a:ext cx="5646929" cy="76844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1" name="shpTitel"/>
          <p:cNvSpPr>
            <a:spLocks noGrp="1" noChangeArrowheads="1"/>
          </p:cNvSpPr>
          <p:nvPr>
            <p:ph type="title"/>
          </p:nvPr>
        </p:nvSpPr>
        <p:spPr bwMode="auto">
          <a:xfrm>
            <a:off x="335360" y="1268760"/>
            <a:ext cx="1152128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stijl te bewerken</a:t>
            </a:r>
            <a:endParaRPr lang="nl-NL" dirty="0"/>
          </a:p>
        </p:txBody>
      </p:sp>
      <p:sp>
        <p:nvSpPr>
          <p:cNvPr id="12" name="Tijdelijke aanduiding voor datum 3"/>
          <p:cNvSpPr>
            <a:spLocks noGrp="1"/>
          </p:cNvSpPr>
          <p:nvPr>
            <p:ph type="dt" sz="half" idx="2"/>
          </p:nvPr>
        </p:nvSpPr>
        <p:spPr>
          <a:xfrm>
            <a:off x="6096000" y="6597353"/>
            <a:ext cx="576064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pPr/>
              <a:t>18-9-2025</a:t>
            </a:fld>
            <a:endParaRPr lang="nl-NL" dirty="0"/>
          </a:p>
        </p:txBody>
      </p:sp>
      <p:sp>
        <p:nvSpPr>
          <p:cNvPr id="13" name="Tijdelijke aanduiding voor voettekst 4"/>
          <p:cNvSpPr>
            <a:spLocks noGrp="1"/>
          </p:cNvSpPr>
          <p:nvPr>
            <p:ph type="ftr" sz="quarter" idx="3"/>
          </p:nvPr>
        </p:nvSpPr>
        <p:spPr>
          <a:xfrm>
            <a:off x="2255573" y="6342261"/>
            <a:ext cx="9601067" cy="266088"/>
          </a:xfrm>
          <a:prstGeom prst="rect">
            <a:avLst/>
          </a:prstGeom>
        </p:spPr>
        <p:txBody>
          <a:bodyPr/>
          <a:lstStyle>
            <a:lvl1pPr algn="r">
              <a:defRPr sz="1200">
                <a:solidFill>
                  <a:schemeClr val="bg1"/>
                </a:solidFill>
                <a:latin typeface="+mn-lt"/>
              </a:defRPr>
            </a:lvl1pPr>
          </a:lstStyle>
          <a:p>
            <a:endParaRPr lang="nl-NL" dirty="0"/>
          </a:p>
        </p:txBody>
      </p:sp>
      <p:sp>
        <p:nvSpPr>
          <p:cNvPr id="14" name="Tijdelijke aanduiding voor dianummer 5"/>
          <p:cNvSpPr>
            <a:spLocks noGrp="1"/>
          </p:cNvSpPr>
          <p:nvPr>
            <p:ph type="sldNum" sz="quarter" idx="4"/>
          </p:nvPr>
        </p:nvSpPr>
        <p:spPr>
          <a:xfrm>
            <a:off x="328431" y="6356349"/>
            <a:ext cx="967036"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pPr/>
              <a:t>‹nr.›</a:t>
            </a:fld>
            <a:endParaRPr lang="nl-NL" dirty="0"/>
          </a:p>
        </p:txBody>
      </p:sp>
      <p:sp>
        <p:nvSpPr>
          <p:cNvPr id="16" name="Tijdelijke aanduiding voor tekst 2"/>
          <p:cNvSpPr>
            <a:spLocks noGrp="1"/>
          </p:cNvSpPr>
          <p:nvPr>
            <p:ph type="body" idx="12"/>
          </p:nvPr>
        </p:nvSpPr>
        <p:spPr>
          <a:xfrm>
            <a:off x="6209712" y="2156860"/>
            <a:ext cx="5646929" cy="76844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7" name="Tijdelijke aanduiding voor inhoud 6"/>
          <p:cNvSpPr>
            <a:spLocks noGrp="1"/>
          </p:cNvSpPr>
          <p:nvPr>
            <p:ph sz="quarter" idx="13"/>
          </p:nvPr>
        </p:nvSpPr>
        <p:spPr>
          <a:xfrm>
            <a:off x="328084" y="2925304"/>
            <a:ext cx="5640000" cy="3240000"/>
          </a:xfrm>
          <a:prstGeom prst="rect">
            <a:avLst/>
          </a:prstGeom>
        </p:spPr>
        <p:txBody>
          <a:bodyPr/>
          <a:lstStyle>
            <a:lvl1pPr>
              <a:defRPr sz="2400"/>
            </a:lvl1pPr>
            <a:lvl2pPr>
              <a:defRPr sz="2000"/>
            </a:lvl2pPr>
            <a:lvl3pPr>
              <a:defRPr sz="1800"/>
            </a:lvl3pPr>
          </a:lstStyle>
          <a:p>
            <a:pPr lvl="0"/>
            <a:r>
              <a:rPr lang="nl-NL"/>
              <a:t>Klikken om de tekststijl van het model te bewerken</a:t>
            </a:r>
          </a:p>
          <a:p>
            <a:pPr lvl="1"/>
            <a:r>
              <a:rPr lang="nl-NL"/>
              <a:t>Tweede niveau</a:t>
            </a:r>
          </a:p>
          <a:p>
            <a:pPr lvl="2"/>
            <a:r>
              <a:rPr lang="nl-NL"/>
              <a:t>Derde niveau</a:t>
            </a:r>
          </a:p>
        </p:txBody>
      </p:sp>
      <p:sp>
        <p:nvSpPr>
          <p:cNvPr id="18" name="Tijdelijke aanduiding voor inhoud 6"/>
          <p:cNvSpPr>
            <a:spLocks noGrp="1"/>
          </p:cNvSpPr>
          <p:nvPr>
            <p:ph sz="quarter" idx="14"/>
          </p:nvPr>
        </p:nvSpPr>
        <p:spPr>
          <a:xfrm>
            <a:off x="6216640" y="2924944"/>
            <a:ext cx="5640000" cy="3240000"/>
          </a:xfrm>
          <a:prstGeom prst="rect">
            <a:avLst/>
          </a:prstGeom>
        </p:spPr>
        <p:txBody>
          <a:bodyPr/>
          <a:lstStyle>
            <a:lvl1pPr>
              <a:defRPr sz="2400"/>
            </a:lvl1pPr>
            <a:lvl2pPr>
              <a:defRPr sz="2000"/>
            </a:lvl2pPr>
            <a:lvl3pPr>
              <a:defRPr sz="1800"/>
            </a:lvl3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24342379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7" name="shpTitel"/>
          <p:cNvSpPr>
            <a:spLocks noGrp="1" noChangeArrowheads="1"/>
          </p:cNvSpPr>
          <p:nvPr>
            <p:ph type="title"/>
          </p:nvPr>
        </p:nvSpPr>
        <p:spPr bwMode="auto">
          <a:xfrm>
            <a:off x="335360" y="1268760"/>
            <a:ext cx="1152128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stijl te bewerken</a:t>
            </a:r>
            <a:endParaRPr lang="nl-NL" dirty="0"/>
          </a:p>
        </p:txBody>
      </p:sp>
      <p:sp>
        <p:nvSpPr>
          <p:cNvPr id="8" name="Tijdelijke aanduiding voor datum 3"/>
          <p:cNvSpPr>
            <a:spLocks noGrp="1"/>
          </p:cNvSpPr>
          <p:nvPr>
            <p:ph type="dt" sz="half" idx="2"/>
          </p:nvPr>
        </p:nvSpPr>
        <p:spPr>
          <a:xfrm>
            <a:off x="6096000" y="6597353"/>
            <a:ext cx="576064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pPr/>
              <a:t>18-9-2025</a:t>
            </a:fld>
            <a:endParaRPr lang="nl-NL" dirty="0"/>
          </a:p>
        </p:txBody>
      </p:sp>
      <p:sp>
        <p:nvSpPr>
          <p:cNvPr id="9" name="Tijdelijke aanduiding voor voettekst 4"/>
          <p:cNvSpPr>
            <a:spLocks noGrp="1"/>
          </p:cNvSpPr>
          <p:nvPr>
            <p:ph type="ftr" sz="quarter" idx="3"/>
          </p:nvPr>
        </p:nvSpPr>
        <p:spPr>
          <a:xfrm>
            <a:off x="2255573" y="6342261"/>
            <a:ext cx="9601067" cy="266088"/>
          </a:xfrm>
          <a:prstGeom prst="rect">
            <a:avLst/>
          </a:prstGeom>
        </p:spPr>
        <p:txBody>
          <a:bodyPr/>
          <a:lstStyle>
            <a:lvl1pPr algn="r">
              <a:defRPr sz="1200">
                <a:solidFill>
                  <a:schemeClr val="bg1"/>
                </a:solidFill>
                <a:latin typeface="+mn-lt"/>
              </a:defRPr>
            </a:lvl1pPr>
          </a:lstStyle>
          <a:p>
            <a:endParaRPr lang="nl-NL" dirty="0"/>
          </a:p>
        </p:txBody>
      </p:sp>
      <p:sp>
        <p:nvSpPr>
          <p:cNvPr id="10" name="Tijdelijke aanduiding voor dianummer 5"/>
          <p:cNvSpPr>
            <a:spLocks noGrp="1"/>
          </p:cNvSpPr>
          <p:nvPr>
            <p:ph type="sldNum" sz="quarter" idx="4"/>
          </p:nvPr>
        </p:nvSpPr>
        <p:spPr>
          <a:xfrm>
            <a:off x="328431" y="6356349"/>
            <a:ext cx="967036"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pPr/>
              <a:t>‹nr.›</a:t>
            </a:fld>
            <a:endParaRPr lang="nl-NL" dirty="0"/>
          </a:p>
        </p:txBody>
      </p:sp>
    </p:spTree>
    <p:extLst>
      <p:ext uri="{BB962C8B-B14F-4D97-AF65-F5344CB8AC3E}">
        <p14:creationId xmlns:p14="http://schemas.microsoft.com/office/powerpoint/2010/main" val="21964853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0"/>
          </p:nvPr>
        </p:nvSpPr>
        <p:spPr>
          <a:xfrm>
            <a:off x="0" y="1052513"/>
            <a:ext cx="12192000" cy="5256212"/>
          </a:xfrm>
          <a:prstGeom prst="rect">
            <a:avLst/>
          </a:prstGeom>
        </p:spPr>
        <p:txBody>
          <a:bodyPr/>
          <a:lstStyle>
            <a:lvl1pPr marL="0" indent="0">
              <a:buFontTx/>
              <a:buNone/>
              <a:defRPr/>
            </a:lvl1pPr>
          </a:lstStyle>
          <a:p>
            <a:r>
              <a:rPr lang="nl-NL"/>
              <a:t>Klik op het pictogram als u een afbeelding wilt toevoegen</a:t>
            </a:r>
          </a:p>
        </p:txBody>
      </p:sp>
    </p:spTree>
    <p:extLst>
      <p:ext uri="{BB962C8B-B14F-4D97-AF65-F5344CB8AC3E}">
        <p14:creationId xmlns:p14="http://schemas.microsoft.com/office/powerpoint/2010/main" val="42113785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Grafiek">
    <p:spTree>
      <p:nvGrpSpPr>
        <p:cNvPr id="1" name=""/>
        <p:cNvGrpSpPr/>
        <p:nvPr/>
      </p:nvGrpSpPr>
      <p:grpSpPr>
        <a:xfrm>
          <a:off x="0" y="0"/>
          <a:ext cx="0" cy="0"/>
          <a:chOff x="0" y="0"/>
          <a:chExt cx="0" cy="0"/>
        </a:xfrm>
      </p:grpSpPr>
      <p:sp>
        <p:nvSpPr>
          <p:cNvPr id="3" name="Tijdelijke aanduiding voor grafiek 2"/>
          <p:cNvSpPr>
            <a:spLocks noGrp="1"/>
          </p:cNvSpPr>
          <p:nvPr>
            <p:ph type="chart" sz="quarter" idx="10"/>
          </p:nvPr>
        </p:nvSpPr>
        <p:spPr>
          <a:xfrm>
            <a:off x="0" y="1052513"/>
            <a:ext cx="12192000" cy="5256212"/>
          </a:xfrm>
          <a:prstGeom prst="rect">
            <a:avLst/>
          </a:prstGeom>
        </p:spPr>
        <p:txBody>
          <a:bodyPr/>
          <a:lstStyle>
            <a:lvl1pPr marL="0" indent="0">
              <a:buFontTx/>
              <a:buNone/>
              <a:defRPr/>
            </a:lvl1pPr>
          </a:lstStyle>
          <a:p>
            <a:r>
              <a:rPr lang="nl-NL"/>
              <a:t>Klik op het pictogram als u een grafiek wilt toevoegen</a:t>
            </a:r>
          </a:p>
        </p:txBody>
      </p:sp>
    </p:spTree>
    <p:extLst>
      <p:ext uri="{BB962C8B-B14F-4D97-AF65-F5344CB8AC3E}">
        <p14:creationId xmlns:p14="http://schemas.microsoft.com/office/powerpoint/2010/main" val="8140052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abel">
    <p:spTree>
      <p:nvGrpSpPr>
        <p:cNvPr id="1" name=""/>
        <p:cNvGrpSpPr/>
        <p:nvPr/>
      </p:nvGrpSpPr>
      <p:grpSpPr>
        <a:xfrm>
          <a:off x="0" y="0"/>
          <a:ext cx="0" cy="0"/>
          <a:chOff x="0" y="0"/>
          <a:chExt cx="0" cy="0"/>
        </a:xfrm>
      </p:grpSpPr>
      <p:sp>
        <p:nvSpPr>
          <p:cNvPr id="4" name="Tijdelijke aanduiding voor tabel 3"/>
          <p:cNvSpPr>
            <a:spLocks noGrp="1"/>
          </p:cNvSpPr>
          <p:nvPr>
            <p:ph type="tbl" sz="quarter" idx="10"/>
          </p:nvPr>
        </p:nvSpPr>
        <p:spPr>
          <a:xfrm>
            <a:off x="0" y="1052513"/>
            <a:ext cx="12192000" cy="5256212"/>
          </a:xfrm>
          <a:prstGeom prst="rect">
            <a:avLst/>
          </a:prstGeom>
        </p:spPr>
        <p:txBody>
          <a:bodyPr/>
          <a:lstStyle>
            <a:lvl1pPr marL="0" indent="0">
              <a:buFontTx/>
              <a:buNone/>
              <a:defRPr/>
            </a:lvl1pPr>
          </a:lstStyle>
          <a:p>
            <a:r>
              <a:rPr lang="nl-NL"/>
              <a:t>Klik op het pictogram als u een tabel wilt toevoegen</a:t>
            </a:r>
          </a:p>
        </p:txBody>
      </p:sp>
    </p:spTree>
    <p:extLst>
      <p:ext uri="{BB962C8B-B14F-4D97-AF65-F5344CB8AC3E}">
        <p14:creationId xmlns:p14="http://schemas.microsoft.com/office/powerpoint/2010/main" val="44578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8E1B94-E9F6-EBD4-2256-F6514436B35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31DCA6B-A861-F61D-3725-269A997E6432}"/>
              </a:ext>
            </a:extLst>
          </p:cNvPr>
          <p:cNvSpPr>
            <a:spLocks noGrp="1"/>
          </p:cNvSpPr>
          <p:nvPr>
            <p:ph type="dt" sz="half" idx="10"/>
          </p:nvPr>
        </p:nvSpPr>
        <p:spPr/>
        <p:txBody>
          <a:bodyPr/>
          <a:lstStyle/>
          <a:p>
            <a:fld id="{B3FDDB3C-707C-41B4-8DF4-CDFD806B2AA8}" type="datetimeFigureOut">
              <a:rPr lang="nl-NL" smtClean="0"/>
              <a:t>18-9-2025</a:t>
            </a:fld>
            <a:endParaRPr lang="nl-NL"/>
          </a:p>
        </p:txBody>
      </p:sp>
      <p:sp>
        <p:nvSpPr>
          <p:cNvPr id="4" name="Tijdelijke aanduiding voor voettekst 3">
            <a:extLst>
              <a:ext uri="{FF2B5EF4-FFF2-40B4-BE49-F238E27FC236}">
                <a16:creationId xmlns:a16="http://schemas.microsoft.com/office/drawing/2014/main" id="{19C557E5-62C9-00E6-A123-31DCD167282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0D97D46-87DD-2D0D-15BA-72EB73502DD9}"/>
              </a:ext>
            </a:extLst>
          </p:cNvPr>
          <p:cNvSpPr>
            <a:spLocks noGrp="1"/>
          </p:cNvSpPr>
          <p:nvPr>
            <p:ph type="sldNum" sz="quarter" idx="12"/>
          </p:nvPr>
        </p:nvSpPr>
        <p:spPr/>
        <p:txBody>
          <a:bodyPr/>
          <a:lstStyle/>
          <a:p>
            <a:fld id="{1D4C93D5-4ABB-4684-A9E7-7BE586FD883B}" type="slidenum">
              <a:rPr lang="nl-NL" smtClean="0"/>
              <a:t>‹nr.›</a:t>
            </a:fld>
            <a:endParaRPr lang="nl-NL"/>
          </a:p>
        </p:txBody>
      </p:sp>
      <p:pic>
        <p:nvPicPr>
          <p:cNvPr id="6" name="Afbeelding 5">
            <a:extLst>
              <a:ext uri="{FF2B5EF4-FFF2-40B4-BE49-F238E27FC236}">
                <a16:creationId xmlns:a16="http://schemas.microsoft.com/office/drawing/2014/main" id="{17C93E67-9C1C-B55C-8ECB-74FC7E945C6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38190740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8" name="shpTekst"/>
          <p:cNvSpPr>
            <a:spLocks noGrp="1" noChangeArrowheads="1"/>
          </p:cNvSpPr>
          <p:nvPr>
            <p:ph idx="1"/>
          </p:nvPr>
        </p:nvSpPr>
        <p:spPr bwMode="auto">
          <a:xfrm>
            <a:off x="335360" y="2156859"/>
            <a:ext cx="5640000" cy="4058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lang="nl-NL" sz="2400" dirty="0" smtClean="0"/>
            </a:lvl1pPr>
            <a:lvl2pPr>
              <a:defRPr lang="nl-NL" sz="2000" dirty="0" smtClean="0"/>
            </a:lvl2pPr>
            <a:lvl3pPr>
              <a:defRPr lang="nl-NL" sz="1800" dirty="0" smtClean="0"/>
            </a:lvl3pPr>
          </a:lstStyle>
          <a:p>
            <a:pPr marL="360000" lvl="0" indent="-360000">
              <a:lnSpc>
                <a:spcPct val="90000"/>
              </a:lnSpc>
              <a:spcBef>
                <a:spcPts val="1000"/>
              </a:spcBef>
              <a:buFont typeface="Arial" panose="020B0604020202020204" pitchFamily="34" charset="0"/>
              <a:buChar char="•"/>
            </a:pPr>
            <a:r>
              <a:rPr lang="nl-NL"/>
              <a:t>Klikken om de tekststijl van het model te bewerken</a:t>
            </a:r>
          </a:p>
          <a:p>
            <a:pPr marL="360000" lvl="1" indent="-360000">
              <a:lnSpc>
                <a:spcPct val="90000"/>
              </a:lnSpc>
              <a:spcBef>
                <a:spcPts val="1000"/>
              </a:spcBef>
              <a:buFont typeface="Arial" panose="020B0604020202020204" pitchFamily="34" charset="0"/>
              <a:buChar char="•"/>
            </a:pPr>
            <a:r>
              <a:rPr lang="nl-NL"/>
              <a:t>Tweede niveau</a:t>
            </a:r>
          </a:p>
          <a:p>
            <a:pPr marL="360000" lvl="2" indent="-360000">
              <a:lnSpc>
                <a:spcPct val="90000"/>
              </a:lnSpc>
              <a:spcBef>
                <a:spcPts val="1000"/>
              </a:spcBef>
              <a:buFont typeface="Arial" panose="020B0604020202020204" pitchFamily="34" charset="0"/>
              <a:buChar char="•"/>
            </a:pPr>
            <a:r>
              <a:rPr lang="nl-NL"/>
              <a:t>Derde niveau</a:t>
            </a:r>
          </a:p>
        </p:txBody>
      </p:sp>
      <p:sp>
        <p:nvSpPr>
          <p:cNvPr id="9" name="shpTitel"/>
          <p:cNvSpPr>
            <a:spLocks noGrp="1" noChangeArrowheads="1"/>
          </p:cNvSpPr>
          <p:nvPr>
            <p:ph type="title"/>
          </p:nvPr>
        </p:nvSpPr>
        <p:spPr bwMode="auto">
          <a:xfrm>
            <a:off x="335360" y="1268760"/>
            <a:ext cx="564000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stijl te bewerken</a:t>
            </a:r>
            <a:endParaRPr lang="nl-NL" dirty="0"/>
          </a:p>
        </p:txBody>
      </p:sp>
      <p:sp>
        <p:nvSpPr>
          <p:cNvPr id="10" name="Tijdelijke aanduiding voor datum 3"/>
          <p:cNvSpPr>
            <a:spLocks noGrp="1"/>
          </p:cNvSpPr>
          <p:nvPr>
            <p:ph type="dt" sz="half" idx="2"/>
          </p:nvPr>
        </p:nvSpPr>
        <p:spPr>
          <a:xfrm>
            <a:off x="6096000" y="6597353"/>
            <a:ext cx="576064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pPr/>
              <a:t>18-9-2025</a:t>
            </a:fld>
            <a:endParaRPr lang="nl-NL" dirty="0"/>
          </a:p>
        </p:txBody>
      </p:sp>
      <p:sp>
        <p:nvSpPr>
          <p:cNvPr id="11" name="Tijdelijke aanduiding voor voettekst 4"/>
          <p:cNvSpPr>
            <a:spLocks noGrp="1"/>
          </p:cNvSpPr>
          <p:nvPr>
            <p:ph type="ftr" sz="quarter" idx="3"/>
          </p:nvPr>
        </p:nvSpPr>
        <p:spPr>
          <a:xfrm>
            <a:off x="2255573" y="6342261"/>
            <a:ext cx="9601067" cy="266088"/>
          </a:xfrm>
          <a:prstGeom prst="rect">
            <a:avLst/>
          </a:prstGeom>
        </p:spPr>
        <p:txBody>
          <a:bodyPr/>
          <a:lstStyle>
            <a:lvl1pPr algn="r">
              <a:defRPr sz="1200">
                <a:solidFill>
                  <a:schemeClr val="bg1"/>
                </a:solidFill>
                <a:latin typeface="+mn-lt"/>
              </a:defRPr>
            </a:lvl1pPr>
          </a:lstStyle>
          <a:p>
            <a:endParaRPr lang="nl-NL" dirty="0"/>
          </a:p>
        </p:txBody>
      </p:sp>
      <p:sp>
        <p:nvSpPr>
          <p:cNvPr id="12" name="Tijdelijke aanduiding voor dianummer 5"/>
          <p:cNvSpPr>
            <a:spLocks noGrp="1"/>
          </p:cNvSpPr>
          <p:nvPr>
            <p:ph type="sldNum" sz="quarter" idx="4"/>
          </p:nvPr>
        </p:nvSpPr>
        <p:spPr>
          <a:xfrm>
            <a:off x="328431" y="6356349"/>
            <a:ext cx="967036"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pPr/>
              <a:t>‹nr.›</a:t>
            </a:fld>
            <a:endParaRPr lang="nl-NL" dirty="0"/>
          </a:p>
        </p:txBody>
      </p:sp>
      <p:sp>
        <p:nvSpPr>
          <p:cNvPr id="15" name="Tijdelijke aanduiding voor inhoud 14"/>
          <p:cNvSpPr>
            <a:spLocks noGrp="1"/>
          </p:cNvSpPr>
          <p:nvPr>
            <p:ph sz="quarter" idx="10"/>
          </p:nvPr>
        </p:nvSpPr>
        <p:spPr>
          <a:xfrm>
            <a:off x="6096000" y="1052737"/>
            <a:ext cx="6096000" cy="5289525"/>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5020686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8" name="shpTekst"/>
          <p:cNvSpPr>
            <a:spLocks noGrp="1" noChangeArrowheads="1"/>
          </p:cNvSpPr>
          <p:nvPr>
            <p:ph idx="1" hasCustomPrompt="1"/>
          </p:nvPr>
        </p:nvSpPr>
        <p:spPr bwMode="auto">
          <a:xfrm>
            <a:off x="335360" y="2156859"/>
            <a:ext cx="5640000" cy="4058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2400"/>
            </a:lvl1pPr>
            <a:lvl2pPr>
              <a:defRPr sz="2000"/>
            </a:lvl2pPr>
            <a:lvl3pPr>
              <a:defRPr sz="1800"/>
            </a:lvl3pPr>
          </a:lstStyle>
          <a:p>
            <a:pPr lvl="0"/>
            <a:r>
              <a:rPr lang="nl-NL" dirty="0"/>
              <a:t>Klik om de opmaakprofielen van de </a:t>
            </a:r>
            <a:r>
              <a:rPr lang="nl-NL" dirty="0" err="1"/>
              <a:t>modeltekst</a:t>
            </a:r>
            <a:r>
              <a:rPr lang="nl-NL" dirty="0"/>
              <a:t> te bewerken</a:t>
            </a:r>
          </a:p>
        </p:txBody>
      </p:sp>
      <p:sp>
        <p:nvSpPr>
          <p:cNvPr id="9" name="shpTitel"/>
          <p:cNvSpPr>
            <a:spLocks noGrp="1" noChangeArrowheads="1"/>
          </p:cNvSpPr>
          <p:nvPr>
            <p:ph type="title"/>
          </p:nvPr>
        </p:nvSpPr>
        <p:spPr bwMode="auto">
          <a:xfrm>
            <a:off x="335360" y="1268760"/>
            <a:ext cx="564000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stijl te bewerken</a:t>
            </a:r>
            <a:endParaRPr lang="nl-NL" dirty="0"/>
          </a:p>
        </p:txBody>
      </p:sp>
      <p:sp>
        <p:nvSpPr>
          <p:cNvPr id="10" name="Tijdelijke aanduiding voor datum 3"/>
          <p:cNvSpPr>
            <a:spLocks noGrp="1"/>
          </p:cNvSpPr>
          <p:nvPr>
            <p:ph type="dt" sz="half" idx="2"/>
          </p:nvPr>
        </p:nvSpPr>
        <p:spPr>
          <a:xfrm>
            <a:off x="6096000" y="6597353"/>
            <a:ext cx="576064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pPr/>
              <a:t>18-9-2025</a:t>
            </a:fld>
            <a:endParaRPr lang="nl-NL" dirty="0"/>
          </a:p>
        </p:txBody>
      </p:sp>
      <p:sp>
        <p:nvSpPr>
          <p:cNvPr id="11" name="Tijdelijke aanduiding voor voettekst 4"/>
          <p:cNvSpPr>
            <a:spLocks noGrp="1"/>
          </p:cNvSpPr>
          <p:nvPr>
            <p:ph type="ftr" sz="quarter" idx="3"/>
          </p:nvPr>
        </p:nvSpPr>
        <p:spPr>
          <a:xfrm>
            <a:off x="2255573" y="6342261"/>
            <a:ext cx="9601067" cy="266088"/>
          </a:xfrm>
          <a:prstGeom prst="rect">
            <a:avLst/>
          </a:prstGeom>
        </p:spPr>
        <p:txBody>
          <a:bodyPr/>
          <a:lstStyle>
            <a:lvl1pPr algn="r">
              <a:defRPr sz="1200">
                <a:solidFill>
                  <a:schemeClr val="bg1"/>
                </a:solidFill>
                <a:latin typeface="+mn-lt"/>
              </a:defRPr>
            </a:lvl1pPr>
          </a:lstStyle>
          <a:p>
            <a:endParaRPr lang="nl-NL" dirty="0"/>
          </a:p>
        </p:txBody>
      </p:sp>
      <p:sp>
        <p:nvSpPr>
          <p:cNvPr id="12" name="Tijdelijke aanduiding voor dianummer 5"/>
          <p:cNvSpPr>
            <a:spLocks noGrp="1"/>
          </p:cNvSpPr>
          <p:nvPr>
            <p:ph type="sldNum" sz="quarter" idx="4"/>
          </p:nvPr>
        </p:nvSpPr>
        <p:spPr>
          <a:xfrm>
            <a:off x="328431" y="6356349"/>
            <a:ext cx="967036"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pPr/>
              <a:t>‹nr.›</a:t>
            </a:fld>
            <a:endParaRPr lang="nl-NL" dirty="0"/>
          </a:p>
        </p:txBody>
      </p:sp>
      <p:sp>
        <p:nvSpPr>
          <p:cNvPr id="15" name="Tijdelijke aanduiding voor afbeelding 14"/>
          <p:cNvSpPr>
            <a:spLocks noGrp="1"/>
          </p:cNvSpPr>
          <p:nvPr>
            <p:ph type="pic" sz="quarter" idx="10"/>
          </p:nvPr>
        </p:nvSpPr>
        <p:spPr>
          <a:xfrm>
            <a:off x="6096001" y="1052737"/>
            <a:ext cx="6095999" cy="5289525"/>
          </a:xfrm>
          <a:prstGeom prst="rect">
            <a:avLst/>
          </a:prstGeom>
        </p:spPr>
        <p:txBody>
          <a:bodyPr/>
          <a:lstStyle>
            <a:lvl1pPr marL="0" indent="0">
              <a:buFontTx/>
              <a:buNone/>
              <a:defRPr/>
            </a:lvl1pPr>
          </a:lstStyle>
          <a:p>
            <a:r>
              <a:rPr lang="nl-NL"/>
              <a:t>Klik op het pictogram als u een afbeelding wilt toevoegen</a:t>
            </a:r>
          </a:p>
        </p:txBody>
      </p:sp>
    </p:spTree>
    <p:extLst>
      <p:ext uri="{BB962C8B-B14F-4D97-AF65-F5344CB8AC3E}">
        <p14:creationId xmlns:p14="http://schemas.microsoft.com/office/powerpoint/2010/main" val="2454747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4117B87-2EAD-4667-35DF-ECB9B7E734DA}"/>
              </a:ext>
            </a:extLst>
          </p:cNvPr>
          <p:cNvSpPr>
            <a:spLocks noGrp="1"/>
          </p:cNvSpPr>
          <p:nvPr>
            <p:ph type="dt" sz="half" idx="10"/>
          </p:nvPr>
        </p:nvSpPr>
        <p:spPr/>
        <p:txBody>
          <a:bodyPr/>
          <a:lstStyle/>
          <a:p>
            <a:fld id="{B3FDDB3C-707C-41B4-8DF4-CDFD806B2AA8}" type="datetimeFigureOut">
              <a:rPr lang="nl-NL" smtClean="0"/>
              <a:t>18-9-2025</a:t>
            </a:fld>
            <a:endParaRPr lang="nl-NL"/>
          </a:p>
        </p:txBody>
      </p:sp>
      <p:sp>
        <p:nvSpPr>
          <p:cNvPr id="3" name="Tijdelijke aanduiding voor voettekst 2">
            <a:extLst>
              <a:ext uri="{FF2B5EF4-FFF2-40B4-BE49-F238E27FC236}">
                <a16:creationId xmlns:a16="http://schemas.microsoft.com/office/drawing/2014/main" id="{4CB5921D-6DC7-5235-7EB2-F63456EF72C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9223814-04F3-1989-B2F3-18E8BE738DD6}"/>
              </a:ext>
            </a:extLst>
          </p:cNvPr>
          <p:cNvSpPr>
            <a:spLocks noGrp="1"/>
          </p:cNvSpPr>
          <p:nvPr>
            <p:ph type="sldNum" sz="quarter" idx="12"/>
          </p:nvPr>
        </p:nvSpPr>
        <p:spPr/>
        <p:txBody>
          <a:bodyPr/>
          <a:lstStyle/>
          <a:p>
            <a:fld id="{1D4C93D5-4ABB-4684-A9E7-7BE586FD883B}" type="slidenum">
              <a:rPr lang="nl-NL" smtClean="0"/>
              <a:t>‹nr.›</a:t>
            </a:fld>
            <a:endParaRPr lang="nl-NL"/>
          </a:p>
        </p:txBody>
      </p:sp>
      <p:pic>
        <p:nvPicPr>
          <p:cNvPr id="5" name="Afbeelding 4">
            <a:extLst>
              <a:ext uri="{FF2B5EF4-FFF2-40B4-BE49-F238E27FC236}">
                <a16:creationId xmlns:a16="http://schemas.microsoft.com/office/drawing/2014/main" id="{1304014D-F30D-1BE6-4304-E365CA2471A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21600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C49D24-C05B-CBCC-35C3-D76E7AE7D3A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EF18DB7-8327-F11F-14FB-70AB6D9535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B39E55F-1CC8-F963-2562-443FDB3D9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A91CE6D-6D67-A217-9886-EA48E02822CD}"/>
              </a:ext>
            </a:extLst>
          </p:cNvPr>
          <p:cNvSpPr>
            <a:spLocks noGrp="1"/>
          </p:cNvSpPr>
          <p:nvPr>
            <p:ph type="dt" sz="half" idx="10"/>
          </p:nvPr>
        </p:nvSpPr>
        <p:spPr/>
        <p:txBody>
          <a:bodyPr/>
          <a:lstStyle/>
          <a:p>
            <a:fld id="{B3FDDB3C-707C-41B4-8DF4-CDFD806B2AA8}" type="datetimeFigureOut">
              <a:rPr lang="nl-NL" smtClean="0"/>
              <a:t>18-9-2025</a:t>
            </a:fld>
            <a:endParaRPr lang="nl-NL"/>
          </a:p>
        </p:txBody>
      </p:sp>
      <p:sp>
        <p:nvSpPr>
          <p:cNvPr id="6" name="Tijdelijke aanduiding voor voettekst 5">
            <a:extLst>
              <a:ext uri="{FF2B5EF4-FFF2-40B4-BE49-F238E27FC236}">
                <a16:creationId xmlns:a16="http://schemas.microsoft.com/office/drawing/2014/main" id="{A6A8C3BE-AB72-424C-4984-8A0F3EEC11B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6C6696D-992B-E6A6-7D3A-D13CC4BDF042}"/>
              </a:ext>
            </a:extLst>
          </p:cNvPr>
          <p:cNvSpPr>
            <a:spLocks noGrp="1"/>
          </p:cNvSpPr>
          <p:nvPr>
            <p:ph type="sldNum" sz="quarter" idx="12"/>
          </p:nvPr>
        </p:nvSpPr>
        <p:spPr/>
        <p:txBody>
          <a:bodyPr/>
          <a:lstStyle/>
          <a:p>
            <a:fld id="{1D4C93D5-4ABB-4684-A9E7-7BE586FD883B}" type="slidenum">
              <a:rPr lang="nl-NL" smtClean="0"/>
              <a:t>‹nr.›</a:t>
            </a:fld>
            <a:endParaRPr lang="nl-NL"/>
          </a:p>
        </p:txBody>
      </p:sp>
      <p:pic>
        <p:nvPicPr>
          <p:cNvPr id="8" name="Afbeelding 7">
            <a:extLst>
              <a:ext uri="{FF2B5EF4-FFF2-40B4-BE49-F238E27FC236}">
                <a16:creationId xmlns:a16="http://schemas.microsoft.com/office/drawing/2014/main" id="{09D6C5CD-6043-7C8B-383F-7F6109DB711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137804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87B31B-99E7-F196-1E4D-BDD2324712A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B896B37-9043-EB21-AC13-81622960D4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8321551-11AD-DB6F-D14F-B2E8D875F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4EE2CDE-D635-10F2-6D83-F316B70F9911}"/>
              </a:ext>
            </a:extLst>
          </p:cNvPr>
          <p:cNvSpPr>
            <a:spLocks noGrp="1"/>
          </p:cNvSpPr>
          <p:nvPr>
            <p:ph type="dt" sz="half" idx="10"/>
          </p:nvPr>
        </p:nvSpPr>
        <p:spPr/>
        <p:txBody>
          <a:bodyPr/>
          <a:lstStyle/>
          <a:p>
            <a:fld id="{B3FDDB3C-707C-41B4-8DF4-CDFD806B2AA8}" type="datetimeFigureOut">
              <a:rPr lang="nl-NL" smtClean="0"/>
              <a:t>18-9-2025</a:t>
            </a:fld>
            <a:endParaRPr lang="nl-NL"/>
          </a:p>
        </p:txBody>
      </p:sp>
      <p:sp>
        <p:nvSpPr>
          <p:cNvPr id="6" name="Tijdelijke aanduiding voor voettekst 5">
            <a:extLst>
              <a:ext uri="{FF2B5EF4-FFF2-40B4-BE49-F238E27FC236}">
                <a16:creationId xmlns:a16="http://schemas.microsoft.com/office/drawing/2014/main" id="{A11E6B2A-6521-C8A0-E7D8-9998CF39BF5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CC0B6B7-7E8E-EA0F-E22A-565D869BC1AB}"/>
              </a:ext>
            </a:extLst>
          </p:cNvPr>
          <p:cNvSpPr>
            <a:spLocks noGrp="1"/>
          </p:cNvSpPr>
          <p:nvPr>
            <p:ph type="sldNum" sz="quarter" idx="12"/>
          </p:nvPr>
        </p:nvSpPr>
        <p:spPr/>
        <p:txBody>
          <a:bodyPr/>
          <a:lstStyle/>
          <a:p>
            <a:fld id="{1D4C93D5-4ABB-4684-A9E7-7BE586FD883B}" type="slidenum">
              <a:rPr lang="nl-NL" smtClean="0"/>
              <a:t>‹nr.›</a:t>
            </a:fld>
            <a:endParaRPr lang="nl-NL"/>
          </a:p>
        </p:txBody>
      </p:sp>
      <p:pic>
        <p:nvPicPr>
          <p:cNvPr id="8" name="Afbeelding 7">
            <a:extLst>
              <a:ext uri="{FF2B5EF4-FFF2-40B4-BE49-F238E27FC236}">
                <a16:creationId xmlns:a16="http://schemas.microsoft.com/office/drawing/2014/main" id="{CA37482A-2D97-99CC-5932-78AF3B522D0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156984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image" Target="../media/image1.png"/><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3.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29A43C0-924C-C10A-9874-9404F19A24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302951B-9685-3B5B-3827-E63E89F59C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F75C1F5-ACA9-31D1-4B7F-4340B17B43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FDDB3C-707C-41B4-8DF4-CDFD806B2AA8}" type="datetimeFigureOut">
              <a:rPr lang="nl-NL" smtClean="0"/>
              <a:t>18-9-2025</a:t>
            </a:fld>
            <a:endParaRPr lang="nl-NL"/>
          </a:p>
        </p:txBody>
      </p:sp>
      <p:sp>
        <p:nvSpPr>
          <p:cNvPr id="5" name="Tijdelijke aanduiding voor voettekst 4">
            <a:extLst>
              <a:ext uri="{FF2B5EF4-FFF2-40B4-BE49-F238E27FC236}">
                <a16:creationId xmlns:a16="http://schemas.microsoft.com/office/drawing/2014/main" id="{1D5F850A-CF60-F3BC-93BD-51126EA7CA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D0BF4C81-F5A9-109D-DCF9-BD3D35B7AF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D4C93D5-4ABB-4684-A9E7-7BE586FD883B}" type="slidenum">
              <a:rPr lang="nl-NL" smtClean="0"/>
              <a:t>‹nr.›</a:t>
            </a:fld>
            <a:endParaRPr lang="nl-NL"/>
          </a:p>
        </p:txBody>
      </p:sp>
    </p:spTree>
    <p:extLst>
      <p:ext uri="{BB962C8B-B14F-4D97-AF65-F5344CB8AC3E}">
        <p14:creationId xmlns:p14="http://schemas.microsoft.com/office/powerpoint/2010/main" val="304502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1" y="1052515"/>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1"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pic>
        <p:nvPicPr>
          <p:cNvPr id="12" name="Afbeelding 11"/>
          <p:cNvPicPr>
            <a:picLocks noChangeAspect="1"/>
          </p:cNvPicPr>
          <p:nvPr/>
        </p:nvPicPr>
        <p:blipFill>
          <a:blip r:embed="rId37">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788">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5"/>
            <a:ext cx="5003800" cy="322075"/>
          </a:xfrm>
          <a:prstGeom prst="rect">
            <a:avLst/>
          </a:prstGeom>
        </p:spPr>
        <p:txBody>
          <a:bodyPr vert="horz" lIns="91440" tIns="45720" rIns="91440" bIns="45720" rtlCol="0" anchor="b" anchorCtr="0"/>
          <a:lstStyle>
            <a:lvl1pPr algn="l">
              <a:defRPr sz="788">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200" y="6221415"/>
            <a:ext cx="5005389" cy="322075"/>
          </a:xfrm>
          <a:prstGeom prst="rect">
            <a:avLst/>
          </a:prstGeom>
        </p:spPr>
        <p:txBody>
          <a:bodyPr vert="horz" lIns="91440" tIns="45720" rIns="0" bIns="45720" rtlCol="0" anchor="b" anchorCtr="0"/>
          <a:lstStyle>
            <a:lvl1pPr algn="r">
              <a:defRPr sz="788">
                <a:solidFill>
                  <a:schemeClr val="bg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2970779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Lst>
  <p:hf hdr="0"/>
  <p:txStyles>
    <p:titleStyle>
      <a:lvl1pPr algn="l" defTabSz="685800" rtl="0" eaLnBrk="1" latinLnBrk="0" hangingPunct="1">
        <a:lnSpc>
          <a:spcPct val="90000"/>
        </a:lnSpc>
        <a:spcBef>
          <a:spcPct val="0"/>
        </a:spcBef>
        <a:buNone/>
        <a:defRPr sz="2700" b="0" kern="1200" baseline="0">
          <a:solidFill>
            <a:schemeClr val="tx2"/>
          </a:solidFill>
          <a:latin typeface="+mj-lt"/>
          <a:ea typeface="+mj-ea"/>
          <a:cs typeface="+mj-cs"/>
        </a:defRPr>
      </a:lvl1pPr>
    </p:titleStyle>
    <p:bodyStyle>
      <a:lvl1pPr marL="237600" indent="-237600" algn="l" defTabSz="685800" rtl="0" eaLnBrk="1" latinLnBrk="0" hangingPunct="1">
        <a:lnSpc>
          <a:spcPct val="90000"/>
        </a:lnSpc>
        <a:spcBef>
          <a:spcPts val="900"/>
        </a:spcBef>
        <a:buClr>
          <a:schemeClr val="tx2"/>
        </a:buClr>
        <a:buSzPct val="80000"/>
        <a:buFont typeface="Verdana" panose="020B0604030504040204" pitchFamily="34" charset="0"/>
        <a:buChar char="›"/>
        <a:defRPr sz="1800" kern="1200">
          <a:solidFill>
            <a:schemeClr val="tx1"/>
          </a:solidFill>
          <a:latin typeface="+mn-lt"/>
          <a:ea typeface="+mn-ea"/>
          <a:cs typeface="+mn-cs"/>
        </a:defRPr>
      </a:lvl1pPr>
      <a:lvl2pPr marL="472500" indent="-237600" algn="l" defTabSz="685800" rtl="0" eaLnBrk="1" latinLnBrk="0" hangingPunct="1">
        <a:lnSpc>
          <a:spcPct val="90000"/>
        </a:lnSpc>
        <a:spcBef>
          <a:spcPts val="750"/>
        </a:spcBef>
        <a:buClr>
          <a:schemeClr val="tx2"/>
        </a:buClr>
        <a:buFont typeface="Verdana" panose="020B0604030504040204" pitchFamily="34" charset="0"/>
        <a:buChar char="–"/>
        <a:defRPr sz="1500" kern="1200">
          <a:solidFill>
            <a:schemeClr val="tx1"/>
          </a:solidFill>
          <a:latin typeface="+mn-lt"/>
          <a:ea typeface="+mn-ea"/>
          <a:cs typeface="+mn-cs"/>
        </a:defRPr>
      </a:lvl2pPr>
      <a:lvl3pPr marL="710100" indent="-237600" algn="l" defTabSz="685800" rtl="0" eaLnBrk="1" latinLnBrk="0" hangingPunct="1">
        <a:lnSpc>
          <a:spcPct val="90000"/>
        </a:lnSpc>
        <a:spcBef>
          <a:spcPts val="600"/>
        </a:spcBef>
        <a:buClr>
          <a:schemeClr val="tx2"/>
        </a:buClr>
        <a:buFont typeface="Wingdings" panose="05000000000000000000" pitchFamily="2" charset="2"/>
        <a:buChar char="§"/>
        <a:defRPr sz="1350" kern="1200">
          <a:solidFill>
            <a:schemeClr val="tx1"/>
          </a:solidFill>
          <a:latin typeface="+mn-lt"/>
          <a:ea typeface="+mn-ea"/>
          <a:cs typeface="+mn-cs"/>
        </a:defRPr>
      </a:lvl3pPr>
      <a:lvl4pPr marL="945000" indent="-237600" algn="l" defTabSz="685800" rtl="0" eaLnBrk="1" latinLnBrk="0" hangingPunct="1">
        <a:lnSpc>
          <a:spcPct val="90000"/>
        </a:lnSpc>
        <a:spcBef>
          <a:spcPts val="450"/>
        </a:spcBef>
        <a:buClr>
          <a:schemeClr val="tx2"/>
        </a:buClr>
        <a:buFont typeface="Arial" panose="020B0604020202020204" pitchFamily="34" charset="0"/>
        <a:buChar char="•"/>
        <a:defRPr sz="1350" kern="1200">
          <a:solidFill>
            <a:schemeClr val="tx1"/>
          </a:solidFill>
          <a:latin typeface="+mn-lt"/>
          <a:ea typeface="+mn-ea"/>
          <a:cs typeface="+mn-cs"/>
        </a:defRPr>
      </a:lvl4pPr>
      <a:lvl5pPr marL="1182600" indent="-237600" algn="l" defTabSz="685800" rtl="0" eaLnBrk="1" latinLnBrk="0" hangingPunct="1">
        <a:lnSpc>
          <a:spcPct val="90000"/>
        </a:lnSpc>
        <a:spcBef>
          <a:spcPts val="450"/>
        </a:spcBef>
        <a:buFont typeface="Verdana" panose="020B0604030504040204" pitchFamily="34" charset="0"/>
        <a:buChar char="–"/>
        <a:defRPr sz="1200" kern="1200">
          <a:solidFill>
            <a:schemeClr val="tx2"/>
          </a:solidFill>
          <a:latin typeface="+mn-lt"/>
          <a:ea typeface="+mn-ea"/>
          <a:cs typeface="+mn-cs"/>
        </a:defRPr>
      </a:lvl5pPr>
      <a:lvl6pPr marL="1417500" indent="-237600" algn="l" defTabSz="685800" rtl="0" eaLnBrk="1" latinLnBrk="0" hangingPunct="1">
        <a:lnSpc>
          <a:spcPct val="90000"/>
        </a:lnSpc>
        <a:spcBef>
          <a:spcPts val="450"/>
        </a:spcBef>
        <a:buFont typeface="Arial" panose="020B0604020202020204" pitchFamily="34" charset="0"/>
        <a:buChar char="•"/>
        <a:defRPr sz="1050" kern="1200">
          <a:solidFill>
            <a:schemeClr val="tx1">
              <a:lumMod val="50000"/>
              <a:lumOff val="50000"/>
            </a:schemeClr>
          </a:solidFill>
          <a:latin typeface="+mn-lt"/>
          <a:ea typeface="+mn-ea"/>
          <a:cs typeface="+mn-cs"/>
        </a:defRPr>
      </a:lvl6pPr>
      <a:lvl7pPr marL="54000" indent="-54000" algn="l" defTabSz="685800" rtl="0" eaLnBrk="1" latinLnBrk="0" hangingPunct="1">
        <a:lnSpc>
          <a:spcPct val="90000"/>
        </a:lnSpc>
        <a:spcBef>
          <a:spcPts val="450"/>
        </a:spcBef>
        <a:buSzPct val="25000"/>
        <a:buFont typeface="Verdana" panose="020B0604030504040204" pitchFamily="34" charset="0"/>
        <a:buChar char=" "/>
        <a:defRPr sz="900" b="1" i="0" kern="1200">
          <a:solidFill>
            <a:schemeClr val="tx2"/>
          </a:solidFill>
          <a:latin typeface="+mn-lt"/>
          <a:ea typeface="+mn-ea"/>
          <a:cs typeface="+mn-cs"/>
        </a:defRPr>
      </a:lvl7pPr>
      <a:lvl8pPr marL="54000" indent="-54000" algn="l" defTabSz="685800" rtl="0" eaLnBrk="1" latinLnBrk="0" hangingPunct="1">
        <a:lnSpc>
          <a:spcPct val="90000"/>
        </a:lnSpc>
        <a:spcBef>
          <a:spcPts val="450"/>
        </a:spcBef>
        <a:buSzPct val="25000"/>
        <a:buFont typeface="Verdana" panose="020B0604030504040204" pitchFamily="34" charset="0"/>
        <a:buChar char=" "/>
        <a:defRPr sz="900" i="0" kern="1200">
          <a:solidFill>
            <a:schemeClr val="tx1">
              <a:lumMod val="65000"/>
              <a:lumOff val="35000"/>
            </a:schemeClr>
          </a:solidFill>
          <a:latin typeface="+mn-lt"/>
          <a:ea typeface="+mn-ea"/>
          <a:cs typeface="+mn-cs"/>
        </a:defRPr>
      </a:lvl8pPr>
      <a:lvl9pPr marL="162000" indent="-108000" algn="l" defTabSz="685800" rtl="0" eaLnBrk="1" latinLnBrk="0" hangingPunct="1">
        <a:lnSpc>
          <a:spcPct val="90000"/>
        </a:lnSpc>
        <a:spcBef>
          <a:spcPts val="450"/>
        </a:spcBef>
        <a:buClr>
          <a:schemeClr val="tx2"/>
        </a:buClr>
        <a:buFont typeface="Verdana" panose="020B0604030504040204" pitchFamily="34" charset="0"/>
        <a:buChar char="–"/>
        <a:defRPr sz="900" i="0" kern="1200">
          <a:solidFill>
            <a:schemeClr val="tx1">
              <a:lumMod val="65000"/>
              <a:lumOff val="35000"/>
            </a:schemeClr>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hpKleurvlakOnder"/>
          <p:cNvSpPr/>
          <p:nvPr/>
        </p:nvSpPr>
        <p:spPr>
          <a:xfrm>
            <a:off x="0" y="6318250"/>
            <a:ext cx="12192000" cy="539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solidFill>
                <a:schemeClr val="tx2"/>
              </a:solidFill>
            </a:endParaRPr>
          </a:p>
        </p:txBody>
      </p:sp>
      <p:sp>
        <p:nvSpPr>
          <p:cNvPr id="7" name="shpKleurvlakBoven"/>
          <p:cNvSpPr/>
          <p:nvPr/>
        </p:nvSpPr>
        <p:spPr>
          <a:xfrm>
            <a:off x="0" y="1"/>
            <a:ext cx="12192000" cy="1071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pic>
        <p:nvPicPr>
          <p:cNvPr id="8" name="shpBeeldmerk" descr="RO__vervolgpagina~LPPT.png"/>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0"/>
            <a:ext cx="12192000" cy="857250"/>
          </a:xfrm>
          <a:prstGeom prst="rect">
            <a:avLst/>
          </a:prstGeom>
          <a:noFill/>
          <a:ln w="9525">
            <a:noFill/>
            <a:miter lim="800000"/>
            <a:headEnd/>
            <a:tailEnd/>
          </a:ln>
        </p:spPr>
      </p:pic>
      <p:sp>
        <p:nvSpPr>
          <p:cNvPr id="9" name="shpKleurvlakBoven"/>
          <p:cNvSpPr/>
          <p:nvPr/>
        </p:nvSpPr>
        <p:spPr>
          <a:xfrm>
            <a:off x="0" y="1"/>
            <a:ext cx="12192000" cy="1071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pic>
        <p:nvPicPr>
          <p:cNvPr id="10" name="shpBeeldmerk" descr="RO__vervolgpagina~LPPT.png"/>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0"/>
            <a:ext cx="12192000" cy="857250"/>
          </a:xfrm>
          <a:prstGeom prst="rect">
            <a:avLst/>
          </a:prstGeom>
          <a:noFill/>
          <a:ln w="9525">
            <a:noFill/>
            <a:miter lim="800000"/>
            <a:headEnd/>
            <a:tailEnd/>
          </a:ln>
        </p:spPr>
      </p:pic>
      <p:sp>
        <p:nvSpPr>
          <p:cNvPr id="12" name="shpKleurvlakBoven"/>
          <p:cNvSpPr/>
          <p:nvPr/>
        </p:nvSpPr>
        <p:spPr>
          <a:xfrm>
            <a:off x="0" y="1"/>
            <a:ext cx="12192000" cy="1071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pic>
        <p:nvPicPr>
          <p:cNvPr id="13" name="shpBeeldmerk" descr="RO__vervolgpagina~LPPT.png"/>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0"/>
            <a:ext cx="12192000" cy="857250"/>
          </a:xfrm>
          <a:prstGeom prst="rect">
            <a:avLst/>
          </a:prstGeom>
          <a:noFill/>
          <a:ln w="9525">
            <a:noFill/>
            <a:miter lim="800000"/>
            <a:headEnd/>
            <a:tailEnd/>
          </a:ln>
        </p:spPr>
      </p:pic>
      <p:sp>
        <p:nvSpPr>
          <p:cNvPr id="15" name="shpTitel"/>
          <p:cNvSpPr>
            <a:spLocks noGrp="1" noChangeArrowheads="1"/>
          </p:cNvSpPr>
          <p:nvPr>
            <p:ph type="title"/>
          </p:nvPr>
        </p:nvSpPr>
        <p:spPr bwMode="auto">
          <a:xfrm>
            <a:off x="335360" y="1268760"/>
            <a:ext cx="1152128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18" name="Tijdelijke aanduiding voor datum 3"/>
          <p:cNvSpPr>
            <a:spLocks noGrp="1"/>
          </p:cNvSpPr>
          <p:nvPr>
            <p:ph type="dt" sz="half" idx="2"/>
          </p:nvPr>
        </p:nvSpPr>
        <p:spPr>
          <a:xfrm>
            <a:off x="6096000" y="6597353"/>
            <a:ext cx="576064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pPr/>
              <a:t>18-9-2025</a:t>
            </a:fld>
            <a:endParaRPr lang="nl-NL" dirty="0"/>
          </a:p>
        </p:txBody>
      </p:sp>
      <p:sp>
        <p:nvSpPr>
          <p:cNvPr id="19" name="Tijdelijke aanduiding voor voettekst 4"/>
          <p:cNvSpPr>
            <a:spLocks noGrp="1"/>
          </p:cNvSpPr>
          <p:nvPr>
            <p:ph type="ftr" sz="quarter" idx="3"/>
          </p:nvPr>
        </p:nvSpPr>
        <p:spPr>
          <a:xfrm>
            <a:off x="2255573" y="6342261"/>
            <a:ext cx="9601067" cy="266088"/>
          </a:xfrm>
          <a:prstGeom prst="rect">
            <a:avLst/>
          </a:prstGeom>
        </p:spPr>
        <p:txBody>
          <a:bodyPr/>
          <a:lstStyle>
            <a:lvl1pPr algn="r">
              <a:defRPr sz="1200">
                <a:solidFill>
                  <a:schemeClr val="bg1"/>
                </a:solidFill>
                <a:latin typeface="+mn-lt"/>
              </a:defRPr>
            </a:lvl1pPr>
          </a:lstStyle>
          <a:p>
            <a:endParaRPr lang="nl-NL" dirty="0"/>
          </a:p>
        </p:txBody>
      </p:sp>
      <p:sp>
        <p:nvSpPr>
          <p:cNvPr id="20" name="Tijdelijke aanduiding voor dianummer 5"/>
          <p:cNvSpPr>
            <a:spLocks noGrp="1"/>
          </p:cNvSpPr>
          <p:nvPr>
            <p:ph type="sldNum" sz="quarter" idx="4"/>
          </p:nvPr>
        </p:nvSpPr>
        <p:spPr>
          <a:xfrm>
            <a:off x="328431" y="6356349"/>
            <a:ext cx="967036"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pPr/>
              <a:t>‹nr.›</a:t>
            </a:fld>
            <a:endParaRPr lang="nl-NL" dirty="0"/>
          </a:p>
        </p:txBody>
      </p:sp>
    </p:spTree>
    <p:extLst>
      <p:ext uri="{BB962C8B-B14F-4D97-AF65-F5344CB8AC3E}">
        <p14:creationId xmlns:p14="http://schemas.microsoft.com/office/powerpoint/2010/main" val="337750026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360000" indent="-3600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90000"/>
        </a:lnSpc>
        <a:spcBef>
          <a:spcPts val="500"/>
        </a:spcBef>
        <a:buFont typeface="Verdana" panose="020B0604030504040204" pitchFamily="34" charset="0"/>
        <a:buChar char="-"/>
        <a:defRPr sz="2400" kern="1200">
          <a:solidFill>
            <a:schemeClr val="tx1"/>
          </a:solidFill>
          <a:latin typeface="+mn-lt"/>
          <a:ea typeface="+mn-ea"/>
          <a:cs typeface="+mn-cs"/>
        </a:defRPr>
      </a:lvl2pPr>
      <a:lvl3pPr marL="1080000" indent="-360000" algn="l" defTabSz="914400" rtl="0" eaLnBrk="1" latinLnBrk="0" hangingPunct="1">
        <a:lnSpc>
          <a:spcPct val="90000"/>
        </a:lnSpc>
        <a:spcBef>
          <a:spcPts val="500"/>
        </a:spcBef>
        <a:buSzPct val="75000"/>
        <a:buFont typeface="Verdana" panose="020B0604030504040204" pitchFamily="34" charset="0"/>
        <a:buChar char="&g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rvo.nl/onderwerpen/red-iii" TargetMode="External"/><Relationship Id="rId2" Type="http://schemas.openxmlformats.org/officeDocument/2006/relationships/notesSlide" Target="../notesSlides/notesSlide16.xml"/><Relationship Id="rId1" Type="http://schemas.openxmlformats.org/officeDocument/2006/relationships/slideLayout" Target="../slideLayouts/slideLayout60.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s://www.internetconsultatie.nl/mapping_red3/b1#:~:text=RED%20III%20is%20de%20herziene%20EU-richtlijn%20die%20de,brengen%20van%20mogelijke%20versnellingsgebieden%2C%20ook%20wel%20mapping%20genoem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E8ECE01-D473-B3E4-5E30-1DF16F846998}"/>
              </a:ext>
            </a:extLst>
          </p:cNvPr>
          <p:cNvSpPr>
            <a:spLocks noGrp="1"/>
          </p:cNvSpPr>
          <p:nvPr>
            <p:ph type="body" sz="quarter" idx="13"/>
          </p:nvPr>
        </p:nvSpPr>
        <p:spPr>
          <a:xfrm>
            <a:off x="6438900" y="3429001"/>
            <a:ext cx="3753000" cy="3931813"/>
          </a:xfrm>
        </p:spPr>
        <p:txBody>
          <a:bodyPr/>
          <a:lstStyle/>
          <a:p>
            <a:pPr marL="0" indent="0">
              <a:buNone/>
            </a:pPr>
            <a:r>
              <a:rPr lang="nl-NL" dirty="0"/>
              <a:t>Van richtlijn naar praktijk</a:t>
            </a:r>
          </a:p>
          <a:p>
            <a:endParaRPr lang="nl-NL" dirty="0"/>
          </a:p>
          <a:p>
            <a:endParaRPr lang="nl-NL" dirty="0"/>
          </a:p>
          <a:p>
            <a:endParaRPr lang="nl-NL" sz="750" dirty="0"/>
          </a:p>
          <a:p>
            <a:pPr marL="0" indent="0">
              <a:buNone/>
            </a:pPr>
            <a:endParaRPr lang="nl-NL" sz="750" dirty="0"/>
          </a:p>
        </p:txBody>
      </p:sp>
      <p:sp>
        <p:nvSpPr>
          <p:cNvPr id="2" name="Titel 1">
            <a:extLst>
              <a:ext uri="{FF2B5EF4-FFF2-40B4-BE49-F238E27FC236}">
                <a16:creationId xmlns:a16="http://schemas.microsoft.com/office/drawing/2014/main" id="{DB474044-F9DC-9390-5ECF-B231065980EE}"/>
              </a:ext>
            </a:extLst>
          </p:cNvPr>
          <p:cNvSpPr>
            <a:spLocks noGrp="1"/>
          </p:cNvSpPr>
          <p:nvPr>
            <p:ph type="title"/>
          </p:nvPr>
        </p:nvSpPr>
        <p:spPr>
          <a:xfrm>
            <a:off x="6438900" y="2665270"/>
            <a:ext cx="3753000" cy="948047"/>
          </a:xfrm>
        </p:spPr>
        <p:txBody>
          <a:bodyPr>
            <a:normAutofit fontScale="90000"/>
          </a:bodyPr>
          <a:lstStyle/>
          <a:p>
            <a:r>
              <a:rPr lang="nl-NL" b="1" dirty="0"/>
              <a:t>Handleiding:</a:t>
            </a:r>
            <a:br>
              <a:rPr lang="nl-NL" dirty="0"/>
            </a:br>
            <a:br>
              <a:rPr lang="nl-NL" dirty="0"/>
            </a:br>
            <a:r>
              <a:rPr lang="nl-NL" dirty="0"/>
              <a:t>REDIII voor vergunningverleners</a:t>
            </a:r>
            <a:br>
              <a:rPr lang="nl-NL" sz="2100" dirty="0"/>
            </a:br>
            <a:endParaRPr lang="nl-NL" sz="2100" dirty="0"/>
          </a:p>
        </p:txBody>
      </p:sp>
      <p:sp>
        <p:nvSpPr>
          <p:cNvPr id="4" name="Rechthoek 3">
            <a:extLst>
              <a:ext uri="{FF2B5EF4-FFF2-40B4-BE49-F238E27FC236}">
                <a16:creationId xmlns:a16="http://schemas.microsoft.com/office/drawing/2014/main" id="{DA27A4D3-51A9-E3FA-6B82-EDA5EB788A2C}"/>
              </a:ext>
            </a:extLst>
          </p:cNvPr>
          <p:cNvSpPr/>
          <p:nvPr/>
        </p:nvSpPr>
        <p:spPr>
          <a:xfrm>
            <a:off x="6366032" y="1650876"/>
            <a:ext cx="3372889" cy="1014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nl-NL" sz="1350" i="1" dirty="0">
              <a:solidFill>
                <a:prstClr val="black"/>
              </a:solidFill>
              <a:latin typeface="Verdana"/>
              <a:cs typeface="Arial"/>
            </a:endParaRPr>
          </a:p>
        </p:txBody>
      </p:sp>
      <p:cxnSp>
        <p:nvCxnSpPr>
          <p:cNvPr id="13" name="Rechte verbindingslijn 12">
            <a:extLst>
              <a:ext uri="{FF2B5EF4-FFF2-40B4-BE49-F238E27FC236}">
                <a16:creationId xmlns:a16="http://schemas.microsoft.com/office/drawing/2014/main" id="{7B3AD1C2-08BC-9B3B-35B2-2B60A2D50C70}"/>
              </a:ext>
            </a:extLst>
          </p:cNvPr>
          <p:cNvCxnSpPr>
            <a:cxnSpLocks/>
          </p:cNvCxnSpPr>
          <p:nvPr/>
        </p:nvCxnSpPr>
        <p:spPr>
          <a:xfrm>
            <a:off x="6549006" y="3355596"/>
            <a:ext cx="318991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Tijdelijke aanduiding voor afbeelding 8" descr="Afbeelding met buitenshuis, hemel, gras, wolk&#10;&#10;Door AI gegenereerde inhoud is mogelijk onjuist.">
            <a:extLst>
              <a:ext uri="{FF2B5EF4-FFF2-40B4-BE49-F238E27FC236}">
                <a16:creationId xmlns:a16="http://schemas.microsoft.com/office/drawing/2014/main" id="{7E45A247-4ADD-7AC3-13D4-8D2D2AC8CEC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0" y="0"/>
            <a:ext cx="6098243" cy="6858000"/>
          </a:xfrm>
          <a:effectLst>
            <a:reflection stA="0" endPos="65000" dist="50800" dir="5400000" sy="-100000" algn="bl" rotWithShape="0"/>
          </a:effectLst>
        </p:spPr>
      </p:pic>
    </p:spTree>
    <p:extLst>
      <p:ext uri="{BB962C8B-B14F-4D97-AF65-F5344CB8AC3E}">
        <p14:creationId xmlns:p14="http://schemas.microsoft.com/office/powerpoint/2010/main" val="1167836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8908F-E8AA-DF28-60FC-EE144A690FB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C612CDE-A0EA-020B-C024-CC7376B0C961}"/>
              </a:ext>
            </a:extLst>
          </p:cNvPr>
          <p:cNvSpPr>
            <a:spLocks noGrp="1"/>
          </p:cNvSpPr>
          <p:nvPr>
            <p:ph type="title"/>
          </p:nvPr>
        </p:nvSpPr>
        <p:spPr>
          <a:xfrm>
            <a:off x="335360" y="1268760"/>
            <a:ext cx="11521280" cy="864094"/>
          </a:xfrm>
        </p:spPr>
        <p:txBody>
          <a:bodyPr vert="horz" wrap="square" lIns="91440" tIns="45720" rIns="91440" bIns="45720" numCol="1" anchor="t" anchorCtr="0" compatLnSpc="1">
            <a:prstTxWarp prst="textNoShape">
              <a:avLst/>
            </a:prstTxWarp>
            <a:normAutofit/>
          </a:bodyPr>
          <a:lstStyle/>
          <a:p>
            <a:r>
              <a:rPr lang="nl-NL" kern="1200" dirty="0">
                <a:latin typeface="+mj-lt"/>
                <a:ea typeface="+mj-ea"/>
                <a:cs typeface="+mj-cs"/>
              </a:rPr>
              <a:t>3. Compensatie van natuureffecten</a:t>
            </a:r>
          </a:p>
        </p:txBody>
      </p:sp>
      <p:pic>
        <p:nvPicPr>
          <p:cNvPr id="18" name="Afbeelding 17">
            <a:extLst>
              <a:ext uri="{FF2B5EF4-FFF2-40B4-BE49-F238E27FC236}">
                <a16:creationId xmlns:a16="http://schemas.microsoft.com/office/drawing/2014/main" id="{0C9A5EAB-77EF-296E-9879-EBDFB18D56B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1959" y="2145175"/>
            <a:ext cx="4032250" cy="4032250"/>
          </a:xfrm>
          <a:prstGeom prst="rect">
            <a:avLst/>
          </a:prstGeom>
          <a:noFill/>
        </p:spPr>
      </p:pic>
      <p:sp>
        <p:nvSpPr>
          <p:cNvPr id="17" name="Tekstvak 16">
            <a:extLst>
              <a:ext uri="{FF2B5EF4-FFF2-40B4-BE49-F238E27FC236}">
                <a16:creationId xmlns:a16="http://schemas.microsoft.com/office/drawing/2014/main" id="{0B388717-8A9A-1BB3-450B-73792B613747}"/>
              </a:ext>
            </a:extLst>
          </p:cNvPr>
          <p:cNvSpPr txBox="1"/>
          <p:nvPr/>
        </p:nvSpPr>
        <p:spPr>
          <a:xfrm>
            <a:off x="6216640" y="2132854"/>
            <a:ext cx="5640000" cy="4032250"/>
          </a:xfrm>
          <a:prstGeom prst="rect">
            <a:avLst/>
          </a:prstGeom>
        </p:spPr>
        <p:txBody>
          <a:bodyPr>
            <a:normAutofit/>
          </a:bodyPr>
          <a:lstStyle/>
          <a:p>
            <a:pPr marL="360000" marR="0" lvl="0" indent="-360000" fontAlgn="auto">
              <a:lnSpc>
                <a:spcPct val="90000"/>
              </a:lnSpc>
              <a:spcBef>
                <a:spcPts val="1000"/>
              </a:spcBef>
              <a:spcAft>
                <a:spcPts val="0"/>
              </a:spcAft>
              <a:buClrTx/>
              <a:buSzTx/>
              <a:buFont typeface="Arial" panose="020B0604020202020204" pitchFamily="34" charset="0"/>
              <a:buChar char="•"/>
              <a:tabLst/>
              <a:defRPr/>
            </a:pPr>
            <a:r>
              <a:rPr kumimoji="0" lang="nl-NL" i="0" u="none" strike="noStrike" cap="none" spc="0" normalizeH="0" baseline="0" noProof="0" dirty="0">
                <a:ln>
                  <a:noFill/>
                </a:ln>
                <a:effectLst/>
                <a:uLnTx/>
                <a:uFillTx/>
              </a:rPr>
              <a:t>Criteria:</a:t>
            </a:r>
          </a:p>
          <a:p>
            <a:pPr marL="817200" lvl="1" indent="-360000">
              <a:lnSpc>
                <a:spcPct val="90000"/>
              </a:lnSpc>
              <a:spcBef>
                <a:spcPts val="1000"/>
              </a:spcBef>
              <a:buFont typeface="Arial" panose="020B0604020202020204" pitchFamily="34" charset="0"/>
              <a:buChar char="•"/>
              <a:defRPr/>
            </a:pPr>
            <a:r>
              <a:rPr kumimoji="0" lang="nl-NL" i="0" u="none" strike="noStrike" cap="none" spc="0" normalizeH="0" baseline="0" noProof="0" dirty="0">
                <a:ln>
                  <a:noFill/>
                </a:ln>
                <a:effectLst/>
                <a:uLnTx/>
                <a:uFillTx/>
              </a:rPr>
              <a:t>Het project wind, zon of (</a:t>
            </a:r>
            <a:r>
              <a:rPr kumimoji="0" lang="nl-NL" i="0" u="none" strike="noStrike" cap="none" spc="0" normalizeH="0" baseline="0" noProof="0" dirty="0" err="1">
                <a:ln>
                  <a:noFill/>
                </a:ln>
                <a:effectLst/>
                <a:uLnTx/>
                <a:uFillTx/>
              </a:rPr>
              <a:t>elektriciteits</a:t>
            </a:r>
            <a:r>
              <a:rPr kumimoji="0" lang="nl-NL" i="0" u="none" strike="noStrike" cap="none" spc="0" normalizeH="0" baseline="0" noProof="0" dirty="0">
                <a:ln>
                  <a:noFill/>
                </a:ln>
                <a:effectLst/>
                <a:uLnTx/>
                <a:uFillTx/>
              </a:rPr>
              <a:t>)infrastructuur betreft</a:t>
            </a:r>
          </a:p>
          <a:p>
            <a:pPr marL="817200" lvl="1" indent="-360000">
              <a:lnSpc>
                <a:spcPct val="90000"/>
              </a:lnSpc>
              <a:spcBef>
                <a:spcPts val="1000"/>
              </a:spcBef>
              <a:buFont typeface="Arial" panose="020B0604020202020204" pitchFamily="34" charset="0"/>
              <a:buChar char="•"/>
              <a:defRPr/>
            </a:pPr>
            <a:r>
              <a:rPr kumimoji="0" lang="nl-NL" i="0" u="none" strike="noStrike" cap="none" spc="0" normalizeH="0" baseline="0" noProof="0" dirty="0">
                <a:ln>
                  <a:noFill/>
                </a:ln>
                <a:effectLst/>
                <a:uLnTx/>
                <a:uFillTx/>
              </a:rPr>
              <a:t>Het project plaats vindt in een versnellingsgebied</a:t>
            </a:r>
          </a:p>
          <a:p>
            <a:pPr marL="817200" lvl="1" indent="-360000">
              <a:lnSpc>
                <a:spcPct val="90000"/>
              </a:lnSpc>
              <a:spcBef>
                <a:spcPts val="1000"/>
              </a:spcBef>
              <a:buFont typeface="Arial" panose="020B0604020202020204" pitchFamily="34" charset="0"/>
              <a:buChar char="•"/>
              <a:defRPr/>
            </a:pPr>
            <a:r>
              <a:rPr kumimoji="0" lang="nl-NL" i="0" u="none" strike="noStrike" cap="none" spc="0" normalizeH="0" baseline="0" noProof="0" dirty="0">
                <a:ln>
                  <a:noFill/>
                </a:ln>
                <a:effectLst/>
                <a:uLnTx/>
                <a:uFillTx/>
              </a:rPr>
              <a:t>De te compenseren natuureffecten nog niet in beeld waren bij het opstellen van de plan-MER</a:t>
            </a:r>
          </a:p>
          <a:p>
            <a:pPr marL="817200" lvl="1" indent="-360000">
              <a:lnSpc>
                <a:spcPct val="90000"/>
              </a:lnSpc>
              <a:spcBef>
                <a:spcPts val="1000"/>
              </a:spcBef>
              <a:buFont typeface="Arial" panose="020B0604020202020204" pitchFamily="34" charset="0"/>
              <a:buChar char="•"/>
              <a:defRPr/>
            </a:pPr>
            <a:r>
              <a:rPr kumimoji="0" lang="nl-NL" i="0" u="none" strike="noStrike" cap="none" spc="0" normalizeH="0" baseline="0" noProof="0" dirty="0">
                <a:ln>
                  <a:noFill/>
                </a:ln>
                <a:effectLst/>
                <a:uLnTx/>
                <a:uFillTx/>
              </a:rPr>
              <a:t>De te compenseren natuureffecten niet door initiatiefnemer zelf gemitigeerd of gecompenseerd kunnen worden.</a:t>
            </a:r>
          </a:p>
          <a:p>
            <a:pPr marL="817200" lvl="1" indent="-360000">
              <a:lnSpc>
                <a:spcPct val="90000"/>
              </a:lnSpc>
              <a:spcBef>
                <a:spcPts val="1000"/>
              </a:spcBef>
              <a:buFont typeface="Arial" panose="020B0604020202020204" pitchFamily="34" charset="0"/>
              <a:buChar char="•"/>
              <a:defRPr/>
            </a:pPr>
            <a:r>
              <a:rPr kumimoji="0" lang="nl-NL" i="0" u="none" strike="noStrike" cap="none" spc="0" normalizeH="0" baseline="0" noProof="0" dirty="0">
                <a:ln>
                  <a:noFill/>
                </a:ln>
                <a:effectLst/>
                <a:uLnTx/>
                <a:uFillTx/>
              </a:rPr>
              <a:t>Bevoegd gezag is in staat om elders te compenseren</a:t>
            </a:r>
          </a:p>
        </p:txBody>
      </p:sp>
      <p:sp>
        <p:nvSpPr>
          <p:cNvPr id="6" name="Tijdelijke aanduiding voor dianummer 5" hidden="1">
            <a:extLst>
              <a:ext uri="{FF2B5EF4-FFF2-40B4-BE49-F238E27FC236}">
                <a16:creationId xmlns:a16="http://schemas.microsoft.com/office/drawing/2014/main" id="{4A1AADAE-FE57-C0B3-F6EC-14A3049AB89B}"/>
              </a:ext>
            </a:extLst>
          </p:cNvPr>
          <p:cNvSpPr>
            <a:spLocks noGrp="1"/>
          </p:cNvSpPr>
          <p:nvPr>
            <p:ph type="sldNum" sz="quarter" idx="4"/>
          </p:nvPr>
        </p:nvSpPr>
        <p:spPr/>
        <p:txBody>
          <a:bodyPr/>
          <a:lstStyle/>
          <a:p>
            <a:pPr defTabSz="685800">
              <a:spcAft>
                <a:spcPts val="600"/>
              </a:spcAft>
            </a:pPr>
            <a:fld id="{10A0A6AF-03C5-477E-939A-E28F7E7F05EA}" type="slidenum">
              <a:rPr lang="nl-NL">
                <a:solidFill>
                  <a:prstClr val="black">
                    <a:tint val="75000"/>
                  </a:prstClr>
                </a:solidFill>
                <a:latin typeface="Calibri" panose="020F0502020204030204"/>
                <a:cs typeface="Arial"/>
              </a:rPr>
              <a:pPr defTabSz="685800">
                <a:spcAft>
                  <a:spcPts val="600"/>
                </a:spcAft>
              </a:pPr>
              <a:t>10</a:t>
            </a:fld>
            <a:endParaRPr lang="nl-NL">
              <a:solidFill>
                <a:prstClr val="black">
                  <a:tint val="75000"/>
                </a:prstClr>
              </a:solidFill>
              <a:latin typeface="Calibri" panose="020F0502020204030204"/>
              <a:cs typeface="Arial"/>
            </a:endParaRPr>
          </a:p>
        </p:txBody>
      </p:sp>
    </p:spTree>
    <p:extLst>
      <p:ext uri="{BB962C8B-B14F-4D97-AF65-F5344CB8AC3E}">
        <p14:creationId xmlns:p14="http://schemas.microsoft.com/office/powerpoint/2010/main" val="1614301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161E1-F772-AA1B-B867-765370765C9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87685EE-4B84-854E-7C72-D9A5F7FD1507}"/>
              </a:ext>
            </a:extLst>
          </p:cNvPr>
          <p:cNvSpPr>
            <a:spLocks noGrp="1"/>
          </p:cNvSpPr>
          <p:nvPr>
            <p:ph type="title"/>
          </p:nvPr>
        </p:nvSpPr>
        <p:spPr/>
        <p:txBody>
          <a:bodyPr>
            <a:normAutofit fontScale="90000"/>
          </a:bodyPr>
          <a:lstStyle/>
          <a:p>
            <a:r>
              <a:rPr lang="nl-NL" b="1" dirty="0"/>
              <a:t>Misverstand 1: </a:t>
            </a:r>
            <a:r>
              <a:rPr lang="nl-NL" dirty="0"/>
              <a:t>Sneller door REDIII</a:t>
            </a:r>
            <a:br>
              <a:rPr lang="nl-NL" dirty="0"/>
            </a:br>
            <a:endParaRPr lang="nl-NL" dirty="0"/>
          </a:p>
        </p:txBody>
      </p:sp>
      <p:sp>
        <p:nvSpPr>
          <p:cNvPr id="4" name="Tijdelijke aanduiding voor datum 3">
            <a:extLst>
              <a:ext uri="{FF2B5EF4-FFF2-40B4-BE49-F238E27FC236}">
                <a16:creationId xmlns:a16="http://schemas.microsoft.com/office/drawing/2014/main" id="{6A952EB9-2892-6DDC-5321-DAB610A8D477}"/>
              </a:ext>
            </a:extLst>
          </p:cNvPr>
          <p:cNvSpPr>
            <a:spLocks noGrp="1"/>
          </p:cNvSpPr>
          <p:nvPr>
            <p:ph type="dt" sz="half" idx="2"/>
          </p:nvPr>
        </p:nvSpPr>
        <p:spPr/>
        <p:txBody>
          <a:bodyPr/>
          <a:lstStyle/>
          <a:p>
            <a:pPr defTabSz="685800"/>
            <a:endParaRPr lang="nl-NL">
              <a:solidFill>
                <a:prstClr val="black">
                  <a:tint val="75000"/>
                </a:prstClr>
              </a:solidFill>
              <a:latin typeface="Calibri" panose="020F0502020204030204"/>
              <a:cs typeface="Arial"/>
            </a:endParaRPr>
          </a:p>
        </p:txBody>
      </p:sp>
      <p:sp>
        <p:nvSpPr>
          <p:cNvPr id="5" name="Tijdelijke aanduiding voor voettekst 4">
            <a:extLst>
              <a:ext uri="{FF2B5EF4-FFF2-40B4-BE49-F238E27FC236}">
                <a16:creationId xmlns:a16="http://schemas.microsoft.com/office/drawing/2014/main" id="{C199E0A6-339E-3CDA-9018-CDBAB5E94A84}"/>
              </a:ext>
            </a:extLst>
          </p:cNvPr>
          <p:cNvSpPr>
            <a:spLocks noGrp="1"/>
          </p:cNvSpPr>
          <p:nvPr>
            <p:ph type="ftr" sz="quarter" idx="3"/>
          </p:nvPr>
        </p:nvSpPr>
        <p:spPr/>
        <p:txBody>
          <a:bodyPr/>
          <a:lstStyle/>
          <a:p>
            <a:pPr defTabSz="685800"/>
            <a:endParaRPr lang="nl-NL">
              <a:solidFill>
                <a:prstClr val="black">
                  <a:tint val="75000"/>
                </a:prstClr>
              </a:solidFill>
              <a:latin typeface="Calibri" panose="020F0502020204030204"/>
              <a:cs typeface="Arial"/>
            </a:endParaRPr>
          </a:p>
        </p:txBody>
      </p:sp>
      <p:sp>
        <p:nvSpPr>
          <p:cNvPr id="6" name="Tijdelijke aanduiding voor dianummer 5">
            <a:extLst>
              <a:ext uri="{FF2B5EF4-FFF2-40B4-BE49-F238E27FC236}">
                <a16:creationId xmlns:a16="http://schemas.microsoft.com/office/drawing/2014/main" id="{07855A00-5000-6613-32F8-1DB01D76D519}"/>
              </a:ext>
            </a:extLst>
          </p:cNvPr>
          <p:cNvSpPr>
            <a:spLocks noGrp="1"/>
          </p:cNvSpPr>
          <p:nvPr>
            <p:ph type="sldNum" sz="quarter" idx="4"/>
          </p:nvPr>
        </p:nvSpPr>
        <p:spPr/>
        <p:txBody>
          <a:bodyPr/>
          <a:lstStyle/>
          <a:p>
            <a:pPr defTabSz="685800"/>
            <a:fld id="{10A0A6AF-03C5-477E-939A-E28F7E7F05EA}" type="slidenum">
              <a:rPr lang="nl-NL">
                <a:solidFill>
                  <a:prstClr val="black">
                    <a:tint val="75000"/>
                  </a:prstClr>
                </a:solidFill>
                <a:latin typeface="Calibri" panose="020F0502020204030204"/>
                <a:cs typeface="Arial"/>
              </a:rPr>
              <a:pPr defTabSz="685800"/>
              <a:t>11</a:t>
            </a:fld>
            <a:endParaRPr lang="nl-NL">
              <a:solidFill>
                <a:prstClr val="black">
                  <a:tint val="75000"/>
                </a:prstClr>
              </a:solidFill>
              <a:latin typeface="Calibri" panose="020F0502020204030204"/>
              <a:cs typeface="Arial"/>
            </a:endParaRPr>
          </a:p>
        </p:txBody>
      </p:sp>
      <p:sp>
        <p:nvSpPr>
          <p:cNvPr id="3" name="Tijdelijke aanduiding voor inhoud 2">
            <a:extLst>
              <a:ext uri="{FF2B5EF4-FFF2-40B4-BE49-F238E27FC236}">
                <a16:creationId xmlns:a16="http://schemas.microsoft.com/office/drawing/2014/main" id="{5C9CBDF0-71CA-EB82-4A1D-929B6564A0B0}"/>
              </a:ext>
            </a:extLst>
          </p:cNvPr>
          <p:cNvSpPr>
            <a:spLocks noGrp="1"/>
          </p:cNvSpPr>
          <p:nvPr>
            <p:ph sz="quarter" idx="13"/>
          </p:nvPr>
        </p:nvSpPr>
        <p:spPr/>
        <p:txBody>
          <a:bodyPr/>
          <a:lstStyle/>
          <a:p>
            <a:r>
              <a:rPr lang="nl-NL" sz="1800" dirty="0"/>
              <a:t>In Nederland voldoen de wettelijke termijnen en processen in grote mate al aan de eisen en processen voor vergunningverlening zoals bepaald in REDIII. </a:t>
            </a:r>
          </a:p>
          <a:p>
            <a:pPr marL="0" indent="0">
              <a:buNone/>
            </a:pPr>
            <a:endParaRPr lang="nl-NL" sz="1800" dirty="0"/>
          </a:p>
        </p:txBody>
      </p:sp>
    </p:spTree>
    <p:extLst>
      <p:ext uri="{BB962C8B-B14F-4D97-AF65-F5344CB8AC3E}">
        <p14:creationId xmlns:p14="http://schemas.microsoft.com/office/powerpoint/2010/main" val="3038194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69D83-D181-D24C-1B2A-4454CC4DC27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B098E03-75E9-49FE-01A0-0785CBF27179}"/>
              </a:ext>
            </a:extLst>
          </p:cNvPr>
          <p:cNvSpPr>
            <a:spLocks noGrp="1"/>
          </p:cNvSpPr>
          <p:nvPr>
            <p:ph type="title"/>
          </p:nvPr>
        </p:nvSpPr>
        <p:spPr/>
        <p:txBody>
          <a:bodyPr>
            <a:normAutofit fontScale="90000"/>
          </a:bodyPr>
          <a:lstStyle/>
          <a:p>
            <a:r>
              <a:rPr lang="nl-NL" b="1" dirty="0"/>
              <a:t>Misverstand 2: </a:t>
            </a:r>
            <a:r>
              <a:rPr lang="nl-NL" dirty="0"/>
              <a:t>altijd een vergunning door REDIII</a:t>
            </a:r>
            <a:br>
              <a:rPr lang="nl-NL" dirty="0"/>
            </a:br>
            <a:endParaRPr lang="nl-NL" dirty="0"/>
          </a:p>
        </p:txBody>
      </p:sp>
      <p:sp>
        <p:nvSpPr>
          <p:cNvPr id="4" name="Tijdelijke aanduiding voor datum 3">
            <a:extLst>
              <a:ext uri="{FF2B5EF4-FFF2-40B4-BE49-F238E27FC236}">
                <a16:creationId xmlns:a16="http://schemas.microsoft.com/office/drawing/2014/main" id="{231A9DDC-98BF-4099-094D-6506D834237F}"/>
              </a:ext>
            </a:extLst>
          </p:cNvPr>
          <p:cNvSpPr>
            <a:spLocks noGrp="1"/>
          </p:cNvSpPr>
          <p:nvPr>
            <p:ph type="dt" sz="half" idx="2"/>
          </p:nvPr>
        </p:nvSpPr>
        <p:spPr/>
        <p:txBody>
          <a:bodyPr/>
          <a:lstStyle/>
          <a:p>
            <a:pPr defTabSz="685800"/>
            <a:endParaRPr lang="nl-NL">
              <a:solidFill>
                <a:prstClr val="black">
                  <a:tint val="75000"/>
                </a:prstClr>
              </a:solidFill>
              <a:latin typeface="Calibri" panose="020F0502020204030204"/>
              <a:cs typeface="Arial"/>
            </a:endParaRPr>
          </a:p>
        </p:txBody>
      </p:sp>
      <p:sp>
        <p:nvSpPr>
          <p:cNvPr id="5" name="Tijdelijke aanduiding voor voettekst 4">
            <a:extLst>
              <a:ext uri="{FF2B5EF4-FFF2-40B4-BE49-F238E27FC236}">
                <a16:creationId xmlns:a16="http://schemas.microsoft.com/office/drawing/2014/main" id="{999B80BF-6520-9038-A491-95A22D2DDF9F}"/>
              </a:ext>
            </a:extLst>
          </p:cNvPr>
          <p:cNvSpPr>
            <a:spLocks noGrp="1"/>
          </p:cNvSpPr>
          <p:nvPr>
            <p:ph type="ftr" sz="quarter" idx="3"/>
          </p:nvPr>
        </p:nvSpPr>
        <p:spPr/>
        <p:txBody>
          <a:bodyPr/>
          <a:lstStyle/>
          <a:p>
            <a:pPr defTabSz="685800"/>
            <a:endParaRPr lang="nl-NL">
              <a:solidFill>
                <a:prstClr val="black">
                  <a:tint val="75000"/>
                </a:prstClr>
              </a:solidFill>
              <a:latin typeface="Calibri" panose="020F0502020204030204"/>
              <a:cs typeface="Arial"/>
            </a:endParaRPr>
          </a:p>
        </p:txBody>
      </p:sp>
      <p:sp>
        <p:nvSpPr>
          <p:cNvPr id="6" name="Tijdelijke aanduiding voor dianummer 5">
            <a:extLst>
              <a:ext uri="{FF2B5EF4-FFF2-40B4-BE49-F238E27FC236}">
                <a16:creationId xmlns:a16="http://schemas.microsoft.com/office/drawing/2014/main" id="{C0F44110-FAC1-6E30-946D-52AB22A67359}"/>
              </a:ext>
            </a:extLst>
          </p:cNvPr>
          <p:cNvSpPr>
            <a:spLocks noGrp="1"/>
          </p:cNvSpPr>
          <p:nvPr>
            <p:ph type="sldNum" sz="quarter" idx="4"/>
          </p:nvPr>
        </p:nvSpPr>
        <p:spPr/>
        <p:txBody>
          <a:bodyPr/>
          <a:lstStyle/>
          <a:p>
            <a:pPr defTabSz="685800"/>
            <a:fld id="{10A0A6AF-03C5-477E-939A-E28F7E7F05EA}" type="slidenum">
              <a:rPr lang="nl-NL">
                <a:solidFill>
                  <a:prstClr val="black">
                    <a:tint val="75000"/>
                  </a:prstClr>
                </a:solidFill>
                <a:latin typeface="Calibri" panose="020F0502020204030204"/>
                <a:cs typeface="Arial"/>
              </a:rPr>
              <a:pPr defTabSz="685800"/>
              <a:t>12</a:t>
            </a:fld>
            <a:endParaRPr lang="nl-NL">
              <a:solidFill>
                <a:prstClr val="black">
                  <a:tint val="75000"/>
                </a:prstClr>
              </a:solidFill>
              <a:latin typeface="Calibri" panose="020F0502020204030204"/>
              <a:cs typeface="Arial"/>
            </a:endParaRPr>
          </a:p>
        </p:txBody>
      </p:sp>
      <p:sp>
        <p:nvSpPr>
          <p:cNvPr id="3" name="Tijdelijke aanduiding voor inhoud 2">
            <a:extLst>
              <a:ext uri="{FF2B5EF4-FFF2-40B4-BE49-F238E27FC236}">
                <a16:creationId xmlns:a16="http://schemas.microsoft.com/office/drawing/2014/main" id="{08650277-F0AB-E1F0-93D7-BB14FF9F8BE8}"/>
              </a:ext>
            </a:extLst>
          </p:cNvPr>
          <p:cNvSpPr>
            <a:spLocks noGrp="1"/>
          </p:cNvSpPr>
          <p:nvPr>
            <p:ph sz="quarter" idx="13"/>
          </p:nvPr>
        </p:nvSpPr>
        <p:spPr/>
        <p:txBody>
          <a:bodyPr/>
          <a:lstStyle/>
          <a:p>
            <a:r>
              <a:rPr lang="nl-NL" sz="1800" dirty="0"/>
              <a:t>De reguliere eisen voor vergunningverlening gelden. Daar verandert REDIII niets aan.</a:t>
            </a:r>
          </a:p>
          <a:p>
            <a:r>
              <a:rPr lang="nl-NL" sz="1800" dirty="0"/>
              <a:t>Wel iets lagere drempel om gebruik te maken van uitzonderingen in milieuwetgeving.</a:t>
            </a:r>
          </a:p>
          <a:p>
            <a:pPr marL="0" indent="0">
              <a:buNone/>
            </a:pPr>
            <a:endParaRPr lang="nl-NL" sz="1800" dirty="0"/>
          </a:p>
        </p:txBody>
      </p:sp>
    </p:spTree>
    <p:extLst>
      <p:ext uri="{BB962C8B-B14F-4D97-AF65-F5344CB8AC3E}">
        <p14:creationId xmlns:p14="http://schemas.microsoft.com/office/powerpoint/2010/main" val="1105068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C9F82-09CD-8E9C-090F-80E0ECFF249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C8C2328-F96F-00D0-DB61-978F2ED68364}"/>
              </a:ext>
            </a:extLst>
          </p:cNvPr>
          <p:cNvSpPr>
            <a:spLocks noGrp="1"/>
          </p:cNvSpPr>
          <p:nvPr>
            <p:ph type="title"/>
          </p:nvPr>
        </p:nvSpPr>
        <p:spPr/>
        <p:txBody>
          <a:bodyPr>
            <a:normAutofit fontScale="90000"/>
          </a:bodyPr>
          <a:lstStyle/>
          <a:p>
            <a:r>
              <a:rPr lang="nl-NL" b="1" dirty="0"/>
              <a:t>Misverstand 3: </a:t>
            </a:r>
            <a:r>
              <a:rPr lang="nl-NL" dirty="0"/>
              <a:t>Meer regie door REDIII</a:t>
            </a:r>
            <a:br>
              <a:rPr lang="nl-NL" dirty="0"/>
            </a:br>
            <a:endParaRPr lang="nl-NL" dirty="0"/>
          </a:p>
        </p:txBody>
      </p:sp>
      <p:sp>
        <p:nvSpPr>
          <p:cNvPr id="4" name="Tijdelijke aanduiding voor datum 3">
            <a:extLst>
              <a:ext uri="{FF2B5EF4-FFF2-40B4-BE49-F238E27FC236}">
                <a16:creationId xmlns:a16="http://schemas.microsoft.com/office/drawing/2014/main" id="{0FA6ECB1-DAFE-1BCE-BDAA-632F47E439F4}"/>
              </a:ext>
            </a:extLst>
          </p:cNvPr>
          <p:cNvSpPr>
            <a:spLocks noGrp="1"/>
          </p:cNvSpPr>
          <p:nvPr>
            <p:ph type="dt" sz="half" idx="2"/>
          </p:nvPr>
        </p:nvSpPr>
        <p:spPr/>
        <p:txBody>
          <a:bodyPr/>
          <a:lstStyle/>
          <a:p>
            <a:pPr defTabSz="685800"/>
            <a:endParaRPr lang="nl-NL">
              <a:solidFill>
                <a:prstClr val="black">
                  <a:tint val="75000"/>
                </a:prstClr>
              </a:solidFill>
              <a:latin typeface="Calibri" panose="020F0502020204030204"/>
              <a:cs typeface="Arial"/>
            </a:endParaRPr>
          </a:p>
        </p:txBody>
      </p:sp>
      <p:sp>
        <p:nvSpPr>
          <p:cNvPr id="5" name="Tijdelijke aanduiding voor voettekst 4">
            <a:extLst>
              <a:ext uri="{FF2B5EF4-FFF2-40B4-BE49-F238E27FC236}">
                <a16:creationId xmlns:a16="http://schemas.microsoft.com/office/drawing/2014/main" id="{710DA31C-5C75-B178-C32E-330B9C79C035}"/>
              </a:ext>
            </a:extLst>
          </p:cNvPr>
          <p:cNvSpPr>
            <a:spLocks noGrp="1"/>
          </p:cNvSpPr>
          <p:nvPr>
            <p:ph type="ftr" sz="quarter" idx="3"/>
          </p:nvPr>
        </p:nvSpPr>
        <p:spPr/>
        <p:txBody>
          <a:bodyPr/>
          <a:lstStyle/>
          <a:p>
            <a:pPr defTabSz="685800"/>
            <a:endParaRPr lang="nl-NL">
              <a:solidFill>
                <a:prstClr val="black">
                  <a:tint val="75000"/>
                </a:prstClr>
              </a:solidFill>
              <a:latin typeface="Calibri" panose="020F0502020204030204"/>
              <a:cs typeface="Arial"/>
            </a:endParaRPr>
          </a:p>
        </p:txBody>
      </p:sp>
      <p:sp>
        <p:nvSpPr>
          <p:cNvPr id="6" name="Tijdelijke aanduiding voor dianummer 5">
            <a:extLst>
              <a:ext uri="{FF2B5EF4-FFF2-40B4-BE49-F238E27FC236}">
                <a16:creationId xmlns:a16="http://schemas.microsoft.com/office/drawing/2014/main" id="{B921A632-8E11-1F78-1B70-67BCC4A94E1B}"/>
              </a:ext>
            </a:extLst>
          </p:cNvPr>
          <p:cNvSpPr>
            <a:spLocks noGrp="1"/>
          </p:cNvSpPr>
          <p:nvPr>
            <p:ph type="sldNum" sz="quarter" idx="4"/>
          </p:nvPr>
        </p:nvSpPr>
        <p:spPr/>
        <p:txBody>
          <a:bodyPr/>
          <a:lstStyle/>
          <a:p>
            <a:pPr defTabSz="685800"/>
            <a:fld id="{10A0A6AF-03C5-477E-939A-E28F7E7F05EA}" type="slidenum">
              <a:rPr lang="nl-NL">
                <a:solidFill>
                  <a:prstClr val="black">
                    <a:tint val="75000"/>
                  </a:prstClr>
                </a:solidFill>
                <a:latin typeface="Calibri" panose="020F0502020204030204"/>
                <a:cs typeface="Arial"/>
              </a:rPr>
              <a:pPr defTabSz="685800"/>
              <a:t>13</a:t>
            </a:fld>
            <a:endParaRPr lang="nl-NL">
              <a:solidFill>
                <a:prstClr val="black">
                  <a:tint val="75000"/>
                </a:prstClr>
              </a:solidFill>
              <a:latin typeface="Calibri" panose="020F0502020204030204"/>
              <a:cs typeface="Arial"/>
            </a:endParaRPr>
          </a:p>
        </p:txBody>
      </p:sp>
      <p:sp>
        <p:nvSpPr>
          <p:cNvPr id="3" name="Tijdelijke aanduiding voor inhoud 2">
            <a:extLst>
              <a:ext uri="{FF2B5EF4-FFF2-40B4-BE49-F238E27FC236}">
                <a16:creationId xmlns:a16="http://schemas.microsoft.com/office/drawing/2014/main" id="{6286D2D6-5F4E-3BB9-4BFC-AE1811EB63E3}"/>
              </a:ext>
            </a:extLst>
          </p:cNvPr>
          <p:cNvSpPr>
            <a:spLocks noGrp="1"/>
          </p:cNvSpPr>
          <p:nvPr>
            <p:ph sz="quarter" idx="13"/>
          </p:nvPr>
        </p:nvSpPr>
        <p:spPr/>
        <p:txBody>
          <a:bodyPr/>
          <a:lstStyle/>
          <a:p>
            <a:r>
              <a:rPr lang="nl-NL" sz="1800" dirty="0"/>
              <a:t>Doordat het bevoegd gezag (en niet initiatiefnemers) veel of alle elementen van een project-MER uitvoert, heeft het bevoegd gezag meer regie over de voortgang.</a:t>
            </a:r>
          </a:p>
          <a:p>
            <a:r>
              <a:rPr lang="nl-NL" sz="1800" dirty="0"/>
              <a:t>Maar dat kan bevoegd gezag ook zonder REDIII.</a:t>
            </a:r>
          </a:p>
          <a:p>
            <a:pPr lvl="1"/>
            <a:r>
              <a:rPr lang="nl-NL" sz="1800" dirty="0"/>
              <a:t>Dit vergt zorgvuldige afweging</a:t>
            </a:r>
          </a:p>
          <a:p>
            <a:pPr marL="0" indent="0">
              <a:buNone/>
            </a:pPr>
            <a:endParaRPr lang="nl-NL" sz="1800" dirty="0"/>
          </a:p>
        </p:txBody>
      </p:sp>
    </p:spTree>
    <p:extLst>
      <p:ext uri="{BB962C8B-B14F-4D97-AF65-F5344CB8AC3E}">
        <p14:creationId xmlns:p14="http://schemas.microsoft.com/office/powerpoint/2010/main" val="2835417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A95FF-EBAE-CA9C-3345-1153D6BEF8B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BD905C5-372B-031F-8C45-C94A9FE8641E}"/>
              </a:ext>
            </a:extLst>
          </p:cNvPr>
          <p:cNvSpPr>
            <a:spLocks noGrp="1"/>
          </p:cNvSpPr>
          <p:nvPr>
            <p:ph type="title"/>
          </p:nvPr>
        </p:nvSpPr>
        <p:spPr/>
        <p:txBody>
          <a:bodyPr>
            <a:normAutofit fontScale="90000"/>
          </a:bodyPr>
          <a:lstStyle/>
          <a:p>
            <a:r>
              <a:rPr lang="nl-NL" b="1" dirty="0"/>
              <a:t>Misverstand 4: </a:t>
            </a:r>
            <a:r>
              <a:rPr lang="nl-NL" dirty="0"/>
              <a:t>Versnellingsgebieden leiden tot versnelling</a:t>
            </a:r>
            <a:br>
              <a:rPr lang="nl-NL" dirty="0"/>
            </a:br>
            <a:endParaRPr lang="nl-NL" dirty="0"/>
          </a:p>
        </p:txBody>
      </p:sp>
      <p:sp>
        <p:nvSpPr>
          <p:cNvPr id="4" name="Tijdelijke aanduiding voor datum 3">
            <a:extLst>
              <a:ext uri="{FF2B5EF4-FFF2-40B4-BE49-F238E27FC236}">
                <a16:creationId xmlns:a16="http://schemas.microsoft.com/office/drawing/2014/main" id="{A098F4FA-17DD-8D08-74A6-4278CA87B7BE}"/>
              </a:ext>
            </a:extLst>
          </p:cNvPr>
          <p:cNvSpPr>
            <a:spLocks noGrp="1"/>
          </p:cNvSpPr>
          <p:nvPr>
            <p:ph type="dt" sz="half" idx="2"/>
          </p:nvPr>
        </p:nvSpPr>
        <p:spPr/>
        <p:txBody>
          <a:bodyPr/>
          <a:lstStyle/>
          <a:p>
            <a:pPr defTabSz="685800"/>
            <a:endParaRPr lang="nl-NL">
              <a:solidFill>
                <a:prstClr val="black">
                  <a:tint val="75000"/>
                </a:prstClr>
              </a:solidFill>
              <a:latin typeface="Calibri" panose="020F0502020204030204"/>
              <a:cs typeface="Arial"/>
            </a:endParaRPr>
          </a:p>
        </p:txBody>
      </p:sp>
      <p:sp>
        <p:nvSpPr>
          <p:cNvPr id="5" name="Tijdelijke aanduiding voor voettekst 4">
            <a:extLst>
              <a:ext uri="{FF2B5EF4-FFF2-40B4-BE49-F238E27FC236}">
                <a16:creationId xmlns:a16="http://schemas.microsoft.com/office/drawing/2014/main" id="{756BF067-F6DE-6F41-252E-41456069D1B9}"/>
              </a:ext>
            </a:extLst>
          </p:cNvPr>
          <p:cNvSpPr>
            <a:spLocks noGrp="1"/>
          </p:cNvSpPr>
          <p:nvPr>
            <p:ph type="ftr" sz="quarter" idx="3"/>
          </p:nvPr>
        </p:nvSpPr>
        <p:spPr/>
        <p:txBody>
          <a:bodyPr/>
          <a:lstStyle/>
          <a:p>
            <a:pPr defTabSz="685800"/>
            <a:endParaRPr lang="nl-NL">
              <a:solidFill>
                <a:prstClr val="black">
                  <a:tint val="75000"/>
                </a:prstClr>
              </a:solidFill>
              <a:latin typeface="Calibri" panose="020F0502020204030204"/>
              <a:cs typeface="Arial"/>
            </a:endParaRPr>
          </a:p>
        </p:txBody>
      </p:sp>
      <p:sp>
        <p:nvSpPr>
          <p:cNvPr id="6" name="Tijdelijke aanduiding voor dianummer 5">
            <a:extLst>
              <a:ext uri="{FF2B5EF4-FFF2-40B4-BE49-F238E27FC236}">
                <a16:creationId xmlns:a16="http://schemas.microsoft.com/office/drawing/2014/main" id="{5F61438E-6B2E-FFEF-AA34-274293652EBE}"/>
              </a:ext>
            </a:extLst>
          </p:cNvPr>
          <p:cNvSpPr>
            <a:spLocks noGrp="1"/>
          </p:cNvSpPr>
          <p:nvPr>
            <p:ph type="sldNum" sz="quarter" idx="4"/>
          </p:nvPr>
        </p:nvSpPr>
        <p:spPr/>
        <p:txBody>
          <a:bodyPr/>
          <a:lstStyle/>
          <a:p>
            <a:pPr defTabSz="685800"/>
            <a:fld id="{10A0A6AF-03C5-477E-939A-E28F7E7F05EA}" type="slidenum">
              <a:rPr lang="nl-NL">
                <a:solidFill>
                  <a:prstClr val="black">
                    <a:tint val="75000"/>
                  </a:prstClr>
                </a:solidFill>
                <a:latin typeface="Calibri" panose="020F0502020204030204"/>
                <a:cs typeface="Arial"/>
              </a:rPr>
              <a:pPr defTabSz="685800"/>
              <a:t>14</a:t>
            </a:fld>
            <a:endParaRPr lang="nl-NL">
              <a:solidFill>
                <a:prstClr val="black">
                  <a:tint val="75000"/>
                </a:prstClr>
              </a:solidFill>
              <a:latin typeface="Calibri" panose="020F0502020204030204"/>
              <a:cs typeface="Arial"/>
            </a:endParaRPr>
          </a:p>
        </p:txBody>
      </p:sp>
      <p:sp>
        <p:nvSpPr>
          <p:cNvPr id="3" name="Tijdelijke aanduiding voor inhoud 2">
            <a:extLst>
              <a:ext uri="{FF2B5EF4-FFF2-40B4-BE49-F238E27FC236}">
                <a16:creationId xmlns:a16="http://schemas.microsoft.com/office/drawing/2014/main" id="{BF4ED8D1-84F1-4648-D778-5D5EBC22BAD4}"/>
              </a:ext>
            </a:extLst>
          </p:cNvPr>
          <p:cNvSpPr>
            <a:spLocks noGrp="1"/>
          </p:cNvSpPr>
          <p:nvPr>
            <p:ph sz="quarter" idx="13"/>
          </p:nvPr>
        </p:nvSpPr>
        <p:spPr>
          <a:xfrm>
            <a:off x="456672" y="2406250"/>
            <a:ext cx="11520000" cy="4032250"/>
          </a:xfrm>
        </p:spPr>
        <p:txBody>
          <a:bodyPr/>
          <a:lstStyle/>
          <a:p>
            <a:r>
              <a:rPr lang="nl-NL" sz="1800" dirty="0"/>
              <a:t>De screening vindt plaats binnen de termijn van de reguliere vergunningverlening. Dit is geen verschil met de toets op de project-MER. </a:t>
            </a:r>
          </a:p>
          <a:p>
            <a:r>
              <a:rPr lang="nl-NL" sz="1800" dirty="0"/>
              <a:t>Er kan zelfs sprake zijn van vertraging.</a:t>
            </a:r>
          </a:p>
          <a:p>
            <a:pPr marL="0" indent="0">
              <a:buNone/>
            </a:pPr>
            <a:endParaRPr lang="nl-NL" sz="1800" dirty="0"/>
          </a:p>
        </p:txBody>
      </p:sp>
    </p:spTree>
    <p:extLst>
      <p:ext uri="{BB962C8B-B14F-4D97-AF65-F5344CB8AC3E}">
        <p14:creationId xmlns:p14="http://schemas.microsoft.com/office/powerpoint/2010/main" val="2654549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 name="Rechthoek: afgeronde hoeken 93">
            <a:extLst>
              <a:ext uri="{FF2B5EF4-FFF2-40B4-BE49-F238E27FC236}">
                <a16:creationId xmlns:a16="http://schemas.microsoft.com/office/drawing/2014/main" id="{6D4A2444-22AA-2CC8-96FD-816E0DC6F0A7}"/>
              </a:ext>
            </a:extLst>
          </p:cNvPr>
          <p:cNvSpPr/>
          <p:nvPr/>
        </p:nvSpPr>
        <p:spPr>
          <a:xfrm>
            <a:off x="128428" y="1574155"/>
            <a:ext cx="11945180" cy="4742385"/>
          </a:xfrm>
          <a:prstGeom prst="roundRect">
            <a:avLst/>
          </a:prstGeom>
          <a:solidFill>
            <a:schemeClr val="tx2">
              <a:lumMod val="50000"/>
              <a:lumOff val="5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Rechthoek: afgeronde hoeken 3">
            <a:extLst>
              <a:ext uri="{FF2B5EF4-FFF2-40B4-BE49-F238E27FC236}">
                <a16:creationId xmlns:a16="http://schemas.microsoft.com/office/drawing/2014/main" id="{5D90CCC4-C6E7-8D02-4BD7-583310693D71}"/>
              </a:ext>
            </a:extLst>
          </p:cNvPr>
          <p:cNvSpPr/>
          <p:nvPr/>
        </p:nvSpPr>
        <p:spPr>
          <a:xfrm>
            <a:off x="212850" y="2066961"/>
            <a:ext cx="2693771" cy="12115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ctr" defTabSz="914400" rtl="0" eaLnBrk="1" fontAlgn="auto" latinLnBrk="0" hangingPunct="1">
              <a:lnSpc>
                <a:spcPct val="100000"/>
              </a:lnSpc>
              <a:spcBef>
                <a:spcPts val="0"/>
              </a:spcBef>
              <a:spcAft>
                <a:spcPts val="0"/>
              </a:spcAft>
              <a:buClrTx/>
              <a:buSzTx/>
              <a:buFontTx/>
              <a:buAutoNum type="arabicParenR"/>
              <a:tabLst/>
              <a:defRPr/>
            </a:pPr>
            <a:r>
              <a:rPr kumimoji="0" lang="nl-NL" sz="1800" b="0" i="0" u="none" strike="noStrike" kern="1200" cap="none" spc="0" normalizeH="0" baseline="0" noProof="0">
                <a:ln>
                  <a:noFill/>
                </a:ln>
                <a:solidFill>
                  <a:prstClr val="white"/>
                </a:solidFill>
                <a:effectLst/>
                <a:uLnTx/>
                <a:uFillTx/>
                <a:latin typeface="Aptos" panose="02110004020202020204"/>
                <a:ea typeface="+mn-ea"/>
                <a:cs typeface="+mn-cs"/>
              </a:rPr>
              <a:t>Wordt er een gedetailleerde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Aptos" panose="02110004020202020204"/>
                <a:ea typeface="+mn-ea"/>
                <a:cs typeface="+mn-cs"/>
              </a:rPr>
              <a:t>plan-MER gemaakt?</a:t>
            </a:r>
          </a:p>
        </p:txBody>
      </p:sp>
      <p:sp>
        <p:nvSpPr>
          <p:cNvPr id="7" name="Rechthoek: afgeronde hoeken 6">
            <a:extLst>
              <a:ext uri="{FF2B5EF4-FFF2-40B4-BE49-F238E27FC236}">
                <a16:creationId xmlns:a16="http://schemas.microsoft.com/office/drawing/2014/main" id="{264FC2A6-D1A4-53DE-B45A-AF0C6BACB806}"/>
              </a:ext>
            </a:extLst>
          </p:cNvPr>
          <p:cNvSpPr/>
          <p:nvPr/>
        </p:nvSpPr>
        <p:spPr>
          <a:xfrm>
            <a:off x="358079" y="4825411"/>
            <a:ext cx="6617970" cy="121158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Aptos" panose="02110004020202020204"/>
                <a:ea typeface="+mn-ea"/>
                <a:cs typeface="+mn-cs"/>
              </a:rPr>
              <a:t>Wijs geen REDIII versnellingsgebied aan</a:t>
            </a:r>
          </a:p>
        </p:txBody>
      </p:sp>
      <p:sp>
        <p:nvSpPr>
          <p:cNvPr id="13" name="Rechthoek: afgeronde hoeken 12">
            <a:extLst>
              <a:ext uri="{FF2B5EF4-FFF2-40B4-BE49-F238E27FC236}">
                <a16:creationId xmlns:a16="http://schemas.microsoft.com/office/drawing/2014/main" id="{4A91DAA3-4107-D6D9-69EA-86F57370183D}"/>
              </a:ext>
            </a:extLst>
          </p:cNvPr>
          <p:cNvSpPr/>
          <p:nvPr/>
        </p:nvSpPr>
        <p:spPr>
          <a:xfrm>
            <a:off x="3686104" y="1905096"/>
            <a:ext cx="2813938" cy="15121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rPr>
              <a:t>2) Bevat het plan</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rPr>
              <a:t>Zon</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rPr>
              <a:t>Wind</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rPr>
              <a:t>Infrastructuur voor hoogspanning? </a:t>
            </a:r>
          </a:p>
        </p:txBody>
      </p:sp>
      <p:cxnSp>
        <p:nvCxnSpPr>
          <p:cNvPr id="21" name="Verbindingslijn: gebogen 20">
            <a:extLst>
              <a:ext uri="{FF2B5EF4-FFF2-40B4-BE49-F238E27FC236}">
                <a16:creationId xmlns:a16="http://schemas.microsoft.com/office/drawing/2014/main" id="{565B780E-F163-B320-170F-03E81054E3A0}"/>
              </a:ext>
            </a:extLst>
          </p:cNvPr>
          <p:cNvCxnSpPr>
            <a:cxnSpLocks/>
            <a:stCxn id="4" idx="2"/>
            <a:endCxn id="7" idx="0"/>
          </p:cNvCxnSpPr>
          <p:nvPr/>
        </p:nvCxnSpPr>
        <p:spPr>
          <a:xfrm rot="16200000" flipH="1">
            <a:off x="1839965" y="2998312"/>
            <a:ext cx="1546870" cy="2107328"/>
          </a:xfrm>
          <a:prstGeom prst="bentConnector3">
            <a:avLst>
              <a:gd name="adj1" fmla="val 5748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Verbindingslijn: gebogen 22">
            <a:extLst>
              <a:ext uri="{FF2B5EF4-FFF2-40B4-BE49-F238E27FC236}">
                <a16:creationId xmlns:a16="http://schemas.microsoft.com/office/drawing/2014/main" id="{AC5D3DFD-5438-256D-0E25-0A31B0DCF146}"/>
              </a:ext>
            </a:extLst>
          </p:cNvPr>
          <p:cNvCxnSpPr>
            <a:cxnSpLocks/>
            <a:stCxn id="4" idx="3"/>
            <a:endCxn id="13" idx="1"/>
          </p:cNvCxnSpPr>
          <p:nvPr/>
        </p:nvCxnSpPr>
        <p:spPr>
          <a:xfrm flipV="1">
            <a:off x="2906621" y="2661176"/>
            <a:ext cx="779483" cy="11575"/>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Rechthoek: afgeronde hoeken 26">
            <a:extLst>
              <a:ext uri="{FF2B5EF4-FFF2-40B4-BE49-F238E27FC236}">
                <a16:creationId xmlns:a16="http://schemas.microsoft.com/office/drawing/2014/main" id="{20A6F341-08DE-058E-B3D5-DCBA21A494A2}"/>
              </a:ext>
            </a:extLst>
          </p:cNvPr>
          <p:cNvSpPr/>
          <p:nvPr/>
        </p:nvSpPr>
        <p:spPr>
          <a:xfrm>
            <a:off x="8208800" y="4832162"/>
            <a:ext cx="2379345" cy="121158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Aptos" panose="02110004020202020204"/>
                <a:ea typeface="+mn-ea"/>
                <a:cs typeface="+mn-cs"/>
              </a:rPr>
              <a:t>Wijs de gebieden in de plan-MER aan als REDIII versnellingsgebied</a:t>
            </a:r>
          </a:p>
        </p:txBody>
      </p:sp>
      <p:cxnSp>
        <p:nvCxnSpPr>
          <p:cNvPr id="37" name="Verbindingslijn: gebogen 36">
            <a:extLst>
              <a:ext uri="{FF2B5EF4-FFF2-40B4-BE49-F238E27FC236}">
                <a16:creationId xmlns:a16="http://schemas.microsoft.com/office/drawing/2014/main" id="{DD070DAF-844C-3EFD-F372-B90B82F5F5FA}"/>
              </a:ext>
            </a:extLst>
          </p:cNvPr>
          <p:cNvCxnSpPr>
            <a:cxnSpLocks/>
            <a:stCxn id="13" idx="3"/>
            <a:endCxn id="66" idx="1"/>
          </p:cNvCxnSpPr>
          <p:nvPr/>
        </p:nvCxnSpPr>
        <p:spPr>
          <a:xfrm flipV="1">
            <a:off x="6500042" y="2657364"/>
            <a:ext cx="583572" cy="3812"/>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Tekstvak 42">
            <a:extLst>
              <a:ext uri="{FF2B5EF4-FFF2-40B4-BE49-F238E27FC236}">
                <a16:creationId xmlns:a16="http://schemas.microsoft.com/office/drawing/2014/main" id="{5AE329CC-0E12-3E4E-F48F-025351DE3C17}"/>
              </a:ext>
            </a:extLst>
          </p:cNvPr>
          <p:cNvSpPr txBox="1"/>
          <p:nvPr/>
        </p:nvSpPr>
        <p:spPr>
          <a:xfrm>
            <a:off x="4432258" y="3660303"/>
            <a:ext cx="9944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Aptos" panose="02110004020202020204"/>
                <a:ea typeface="+mn-ea"/>
                <a:cs typeface="+mn-cs"/>
              </a:rPr>
              <a:t>Nee</a:t>
            </a:r>
          </a:p>
        </p:txBody>
      </p:sp>
      <p:cxnSp>
        <p:nvCxnSpPr>
          <p:cNvPr id="45" name="Verbindingslijn: gebogen 44">
            <a:extLst>
              <a:ext uri="{FF2B5EF4-FFF2-40B4-BE49-F238E27FC236}">
                <a16:creationId xmlns:a16="http://schemas.microsoft.com/office/drawing/2014/main" id="{472E2662-9572-2FC0-B5F6-94601F28D414}"/>
              </a:ext>
            </a:extLst>
          </p:cNvPr>
          <p:cNvCxnSpPr>
            <a:cxnSpLocks/>
            <a:stCxn id="13" idx="2"/>
            <a:endCxn id="7" idx="0"/>
          </p:cNvCxnSpPr>
          <p:nvPr/>
        </p:nvCxnSpPr>
        <p:spPr>
          <a:xfrm rot="5400000">
            <a:off x="3675991" y="3408329"/>
            <a:ext cx="1408156" cy="1426009"/>
          </a:xfrm>
          <a:prstGeom prst="bentConnector3">
            <a:avLst>
              <a:gd name="adj1" fmla="val 53288"/>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Tekstvak 62">
            <a:extLst>
              <a:ext uri="{FF2B5EF4-FFF2-40B4-BE49-F238E27FC236}">
                <a16:creationId xmlns:a16="http://schemas.microsoft.com/office/drawing/2014/main" id="{203DE5F2-592F-4C95-5C1F-C7C922839B1B}"/>
              </a:ext>
            </a:extLst>
          </p:cNvPr>
          <p:cNvSpPr txBox="1"/>
          <p:nvPr/>
        </p:nvSpPr>
        <p:spPr>
          <a:xfrm>
            <a:off x="3062700" y="2107339"/>
            <a:ext cx="9944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Aptos" panose="02110004020202020204"/>
                <a:ea typeface="+mn-ea"/>
                <a:cs typeface="+mn-cs"/>
              </a:rPr>
              <a:t>Ja</a:t>
            </a:r>
          </a:p>
        </p:txBody>
      </p:sp>
      <p:sp>
        <p:nvSpPr>
          <p:cNvPr id="64" name="Tekstvak 63">
            <a:extLst>
              <a:ext uri="{FF2B5EF4-FFF2-40B4-BE49-F238E27FC236}">
                <a16:creationId xmlns:a16="http://schemas.microsoft.com/office/drawing/2014/main" id="{B0425C49-5A7F-1761-0DE0-31C305C6A6B4}"/>
              </a:ext>
            </a:extLst>
          </p:cNvPr>
          <p:cNvSpPr txBox="1"/>
          <p:nvPr/>
        </p:nvSpPr>
        <p:spPr>
          <a:xfrm>
            <a:off x="6515565" y="2107339"/>
            <a:ext cx="9944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Aptos" panose="02110004020202020204"/>
                <a:ea typeface="+mn-ea"/>
                <a:cs typeface="+mn-cs"/>
              </a:rPr>
              <a:t>Ja</a:t>
            </a:r>
          </a:p>
        </p:txBody>
      </p:sp>
      <p:sp>
        <p:nvSpPr>
          <p:cNvPr id="66" name="Rechthoek: afgeronde hoeken 65">
            <a:extLst>
              <a:ext uri="{FF2B5EF4-FFF2-40B4-BE49-F238E27FC236}">
                <a16:creationId xmlns:a16="http://schemas.microsoft.com/office/drawing/2014/main" id="{04751AE2-9767-FEAF-918B-48B95437CD7A}"/>
              </a:ext>
            </a:extLst>
          </p:cNvPr>
          <p:cNvSpPr/>
          <p:nvPr/>
        </p:nvSpPr>
        <p:spPr>
          <a:xfrm>
            <a:off x="7083614" y="1789926"/>
            <a:ext cx="4608776" cy="173487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Aptos" panose="02110004020202020204"/>
                <a:ea typeface="+mn-ea"/>
                <a:cs typeface="+mn-cs"/>
              </a:rPr>
              <a:t>3a) Voldoet het gebied aan de REDIII eisen voor versnellingsgebieden? </a:t>
            </a:r>
          </a:p>
        </p:txBody>
      </p:sp>
      <p:sp>
        <p:nvSpPr>
          <p:cNvPr id="105" name="Tekstvak 104">
            <a:extLst>
              <a:ext uri="{FF2B5EF4-FFF2-40B4-BE49-F238E27FC236}">
                <a16:creationId xmlns:a16="http://schemas.microsoft.com/office/drawing/2014/main" id="{DFD97C6C-02B2-773A-4233-E135CB5AC32A}"/>
              </a:ext>
            </a:extLst>
          </p:cNvPr>
          <p:cNvSpPr txBox="1"/>
          <p:nvPr/>
        </p:nvSpPr>
        <p:spPr>
          <a:xfrm>
            <a:off x="894282" y="3674500"/>
            <a:ext cx="9944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Aptos" panose="02110004020202020204"/>
                <a:ea typeface="+mn-ea"/>
                <a:cs typeface="+mn-cs"/>
              </a:rPr>
              <a:t>Nee</a:t>
            </a:r>
          </a:p>
        </p:txBody>
      </p:sp>
      <p:sp>
        <p:nvSpPr>
          <p:cNvPr id="178" name="Tekstvak 177">
            <a:extLst>
              <a:ext uri="{FF2B5EF4-FFF2-40B4-BE49-F238E27FC236}">
                <a16:creationId xmlns:a16="http://schemas.microsoft.com/office/drawing/2014/main" id="{F6D8A79D-E0D9-002F-7AD5-6AAF09496207}"/>
              </a:ext>
            </a:extLst>
          </p:cNvPr>
          <p:cNvSpPr txBox="1"/>
          <p:nvPr/>
        </p:nvSpPr>
        <p:spPr>
          <a:xfrm>
            <a:off x="9485634" y="4160177"/>
            <a:ext cx="9944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Aptos" panose="02110004020202020204"/>
                <a:ea typeface="+mn-ea"/>
                <a:cs typeface="+mn-cs"/>
              </a:rPr>
              <a:t>Ja</a:t>
            </a:r>
          </a:p>
        </p:txBody>
      </p:sp>
      <p:sp>
        <p:nvSpPr>
          <p:cNvPr id="199" name="Tekstvak 198">
            <a:extLst>
              <a:ext uri="{FF2B5EF4-FFF2-40B4-BE49-F238E27FC236}">
                <a16:creationId xmlns:a16="http://schemas.microsoft.com/office/drawing/2014/main" id="{88458D71-95C5-812A-41B7-C889D4AA1948}"/>
              </a:ext>
            </a:extLst>
          </p:cNvPr>
          <p:cNvSpPr txBox="1"/>
          <p:nvPr/>
        </p:nvSpPr>
        <p:spPr>
          <a:xfrm>
            <a:off x="8393594" y="3681374"/>
            <a:ext cx="9944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Aptos" panose="02110004020202020204"/>
                <a:ea typeface="+mn-ea"/>
                <a:cs typeface="+mn-cs"/>
              </a:rPr>
              <a:t>Nee</a:t>
            </a:r>
          </a:p>
        </p:txBody>
      </p:sp>
      <p:cxnSp>
        <p:nvCxnSpPr>
          <p:cNvPr id="24" name="Verbindingslijn: gebogen 23">
            <a:extLst>
              <a:ext uri="{FF2B5EF4-FFF2-40B4-BE49-F238E27FC236}">
                <a16:creationId xmlns:a16="http://schemas.microsoft.com/office/drawing/2014/main" id="{DED80EAB-8FCB-14A8-F217-09397C6C7D87}"/>
              </a:ext>
            </a:extLst>
          </p:cNvPr>
          <p:cNvCxnSpPr>
            <a:cxnSpLocks/>
            <a:stCxn id="66" idx="2"/>
            <a:endCxn id="27" idx="0"/>
          </p:cNvCxnSpPr>
          <p:nvPr/>
        </p:nvCxnSpPr>
        <p:spPr>
          <a:xfrm rot="16200000" flipH="1">
            <a:off x="8739557" y="4173246"/>
            <a:ext cx="1307360" cy="1047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Verbindingslijn: gebogen 27">
            <a:extLst>
              <a:ext uri="{FF2B5EF4-FFF2-40B4-BE49-F238E27FC236}">
                <a16:creationId xmlns:a16="http://schemas.microsoft.com/office/drawing/2014/main" id="{B2D9A583-B531-C5F3-C57E-9CA05F2C0EE5}"/>
              </a:ext>
            </a:extLst>
          </p:cNvPr>
          <p:cNvCxnSpPr>
            <a:cxnSpLocks/>
            <a:stCxn id="66" idx="2"/>
            <a:endCxn id="7" idx="0"/>
          </p:cNvCxnSpPr>
          <p:nvPr/>
        </p:nvCxnSpPr>
        <p:spPr>
          <a:xfrm rot="5400000">
            <a:off x="5877229" y="1314637"/>
            <a:ext cx="1300609" cy="5720938"/>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Rechthoek: afgeronde hoeken 76">
            <a:extLst>
              <a:ext uri="{FF2B5EF4-FFF2-40B4-BE49-F238E27FC236}">
                <a16:creationId xmlns:a16="http://schemas.microsoft.com/office/drawing/2014/main" id="{B0CB873E-5764-53A2-D952-D324386EF5F4}"/>
              </a:ext>
            </a:extLst>
          </p:cNvPr>
          <p:cNvSpPr/>
          <p:nvPr/>
        </p:nvSpPr>
        <p:spPr>
          <a:xfrm>
            <a:off x="620785" y="6497844"/>
            <a:ext cx="1174508" cy="356633"/>
          </a:xfrm>
          <a:prstGeom prst="roundRect">
            <a:avLst/>
          </a:prstGeom>
          <a:solidFill>
            <a:srgbClr val="00B050"/>
          </a:solidFill>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Aptos" panose="02110004020202020204"/>
                <a:ea typeface="+mn-ea"/>
                <a:cs typeface="+mn-cs"/>
              </a:rPr>
              <a:t>Meerwaarde</a:t>
            </a: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hthoek: afgeronde hoeken 2">
            <a:extLst>
              <a:ext uri="{FF2B5EF4-FFF2-40B4-BE49-F238E27FC236}">
                <a16:creationId xmlns:a16="http://schemas.microsoft.com/office/drawing/2014/main" id="{F028D8A9-4CFF-B42E-A86E-D30AEFC30B2B}"/>
              </a:ext>
            </a:extLst>
          </p:cNvPr>
          <p:cNvSpPr/>
          <p:nvPr/>
        </p:nvSpPr>
        <p:spPr>
          <a:xfrm>
            <a:off x="1793954" y="6494952"/>
            <a:ext cx="1499664" cy="363688"/>
          </a:xfrm>
          <a:prstGeom prst="roundRect">
            <a:avLst/>
          </a:prstGeom>
          <a:solidFill>
            <a:schemeClr val="accent2"/>
          </a:solidFill>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Aptos" panose="02110004020202020204"/>
              </a:rPr>
              <a:t>Geen </a:t>
            </a:r>
            <a:r>
              <a:rPr lang="en-US" sz="1200" dirty="0" err="1">
                <a:solidFill>
                  <a:prstClr val="white"/>
                </a:solidFill>
                <a:latin typeface="Aptos" panose="02110004020202020204"/>
              </a:rPr>
              <a:t>meerwaarde</a:t>
            </a:r>
            <a:endPar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 name="Titel 1">
            <a:extLst>
              <a:ext uri="{FF2B5EF4-FFF2-40B4-BE49-F238E27FC236}">
                <a16:creationId xmlns:a16="http://schemas.microsoft.com/office/drawing/2014/main" id="{85E531F7-F1E8-E757-381B-E1E3D16D1C63}"/>
              </a:ext>
            </a:extLst>
          </p:cNvPr>
          <p:cNvSpPr txBox="1">
            <a:spLocks/>
          </p:cNvSpPr>
          <p:nvPr/>
        </p:nvSpPr>
        <p:spPr>
          <a:xfrm>
            <a:off x="358079" y="900214"/>
            <a:ext cx="11521280" cy="86409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800" b="1" dirty="0">
                <a:solidFill>
                  <a:srgbClr val="0070C0"/>
                </a:solidFill>
                <a:latin typeface="Verdana" panose="020B0604030504040204" pitchFamily="34" charset="0"/>
                <a:ea typeface="Verdana" panose="020B0604030504040204" pitchFamily="34" charset="0"/>
              </a:rPr>
              <a:t>PlanFase: </a:t>
            </a:r>
            <a:r>
              <a:rPr lang="nl-NL" sz="4800" dirty="0">
                <a:solidFill>
                  <a:srgbClr val="0070C0"/>
                </a:solidFill>
                <a:latin typeface="Verdana" panose="020B0604030504040204" pitchFamily="34" charset="0"/>
                <a:ea typeface="Verdana" panose="020B0604030504040204" pitchFamily="34" charset="0"/>
              </a:rPr>
              <a:t>Wel of geen versnellingsgebied aanwijzen?</a:t>
            </a:r>
            <a:br>
              <a:rPr lang="nl-NL" dirty="0"/>
            </a:br>
            <a:endParaRPr lang="nl-NL" dirty="0"/>
          </a:p>
        </p:txBody>
      </p:sp>
    </p:spTree>
    <p:extLst>
      <p:ext uri="{BB962C8B-B14F-4D97-AF65-F5344CB8AC3E}">
        <p14:creationId xmlns:p14="http://schemas.microsoft.com/office/powerpoint/2010/main" val="3639489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3140B-9E63-648F-21F3-D227F45EEA3E}"/>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8B9A19B-FAA0-4433-6FCB-38129E953D68}"/>
              </a:ext>
            </a:extLst>
          </p:cNvPr>
          <p:cNvSpPr>
            <a:spLocks noGrp="1"/>
          </p:cNvSpPr>
          <p:nvPr>
            <p:ph idx="1"/>
          </p:nvPr>
        </p:nvSpPr>
        <p:spPr>
          <a:xfrm>
            <a:off x="335360" y="2156859"/>
            <a:ext cx="5640000" cy="4058203"/>
          </a:xfrm>
        </p:spPr>
        <p:txBody>
          <a:bodyPr wrap="square" anchor="t">
            <a:normAutofit/>
          </a:bodyPr>
          <a:lstStyle/>
          <a:p>
            <a:r>
              <a:rPr lang="nl-NL"/>
              <a:t>Meer informatie of vragen:  ​</a:t>
            </a:r>
          </a:p>
          <a:p>
            <a:pPr lvl="1"/>
            <a:r>
              <a:rPr lang="nl-NL" sz="2400">
                <a:hlinkClick r:id="rId3"/>
              </a:rPr>
              <a:t>https://www.rvo.nl/onderwerpen/red-iii</a:t>
            </a:r>
            <a:r>
              <a:rPr lang="nl-NL" sz="2400"/>
              <a:t> </a:t>
            </a:r>
          </a:p>
        </p:txBody>
      </p:sp>
      <p:sp>
        <p:nvSpPr>
          <p:cNvPr id="2" name="Titel 1">
            <a:extLst>
              <a:ext uri="{FF2B5EF4-FFF2-40B4-BE49-F238E27FC236}">
                <a16:creationId xmlns:a16="http://schemas.microsoft.com/office/drawing/2014/main" id="{B7F9EBAD-3DE9-E10A-9453-E02C5F2794B6}"/>
              </a:ext>
            </a:extLst>
          </p:cNvPr>
          <p:cNvSpPr>
            <a:spLocks noGrp="1"/>
          </p:cNvSpPr>
          <p:nvPr>
            <p:ph type="title"/>
          </p:nvPr>
        </p:nvSpPr>
        <p:spPr>
          <a:xfrm>
            <a:off x="335360" y="1268760"/>
            <a:ext cx="5640000" cy="864094"/>
          </a:xfrm>
        </p:spPr>
        <p:txBody>
          <a:bodyPr wrap="square" anchor="t">
            <a:normAutofit/>
          </a:bodyPr>
          <a:lstStyle/>
          <a:p>
            <a:r>
              <a:rPr lang="nl-NL" sz="2700" b="1"/>
              <a:t>Meer informatie</a:t>
            </a:r>
            <a:br>
              <a:rPr lang="nl-NL" sz="2700"/>
            </a:br>
            <a:endParaRPr lang="nl-NL" sz="2700"/>
          </a:p>
        </p:txBody>
      </p:sp>
      <p:pic>
        <p:nvPicPr>
          <p:cNvPr id="7" name="Afbeelding 6">
            <a:extLst>
              <a:ext uri="{FF2B5EF4-FFF2-40B4-BE49-F238E27FC236}">
                <a16:creationId xmlns:a16="http://schemas.microsoft.com/office/drawing/2014/main" id="{716A8DA3-F68D-1E3A-2F58-ABA67E78881E}"/>
              </a:ext>
            </a:extLst>
          </p:cNvPr>
          <p:cNvPicPr>
            <a:picLocks noChangeAspect="1"/>
          </p:cNvPicPr>
          <p:nvPr/>
        </p:nvPicPr>
        <p:blipFill>
          <a:blip r:embed="rId4"/>
          <a:srcRect l="13458" r="9615"/>
          <a:stretch>
            <a:fillRect/>
          </a:stretch>
        </p:blipFill>
        <p:spPr>
          <a:xfrm>
            <a:off x="6096000" y="1052737"/>
            <a:ext cx="6096000" cy="5289525"/>
          </a:xfrm>
          <a:prstGeom prst="rect">
            <a:avLst/>
          </a:prstGeom>
          <a:noFill/>
        </p:spPr>
      </p:pic>
      <p:sp>
        <p:nvSpPr>
          <p:cNvPr id="6" name="Tijdelijke aanduiding voor dianummer 5" hidden="1">
            <a:extLst>
              <a:ext uri="{FF2B5EF4-FFF2-40B4-BE49-F238E27FC236}">
                <a16:creationId xmlns:a16="http://schemas.microsoft.com/office/drawing/2014/main" id="{85F8D2C9-31B2-E0A9-172A-4599B2C6E703}"/>
              </a:ext>
            </a:extLst>
          </p:cNvPr>
          <p:cNvSpPr>
            <a:spLocks noGrp="1"/>
          </p:cNvSpPr>
          <p:nvPr>
            <p:ph type="sldNum" sz="quarter" idx="4"/>
          </p:nvPr>
        </p:nvSpPr>
        <p:spPr/>
        <p:txBody>
          <a:bodyPr/>
          <a:lstStyle/>
          <a:p>
            <a:pPr defTabSz="685800">
              <a:spcAft>
                <a:spcPts val="600"/>
              </a:spcAft>
            </a:pPr>
            <a:fld id="{10A0A6AF-03C5-477E-939A-E28F7E7F05EA}" type="slidenum">
              <a:rPr lang="nl-NL">
                <a:solidFill>
                  <a:prstClr val="black">
                    <a:tint val="75000"/>
                  </a:prstClr>
                </a:solidFill>
                <a:latin typeface="Calibri" panose="020F0502020204030204"/>
                <a:cs typeface="Arial"/>
              </a:rPr>
              <a:pPr defTabSz="685800">
                <a:spcAft>
                  <a:spcPts val="600"/>
                </a:spcAft>
              </a:pPr>
              <a:t>16</a:t>
            </a:fld>
            <a:endParaRPr lang="nl-NL">
              <a:solidFill>
                <a:prstClr val="black">
                  <a:tint val="75000"/>
                </a:prstClr>
              </a:solidFill>
              <a:latin typeface="Calibri" panose="020F0502020204030204"/>
              <a:cs typeface="Arial"/>
            </a:endParaRPr>
          </a:p>
        </p:txBody>
      </p:sp>
    </p:spTree>
    <p:extLst>
      <p:ext uri="{BB962C8B-B14F-4D97-AF65-F5344CB8AC3E}">
        <p14:creationId xmlns:p14="http://schemas.microsoft.com/office/powerpoint/2010/main" val="2253685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910CF-065B-DCA0-8E5F-AA20AD60683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B93E888-3F34-7B8F-9494-E8F0D5B7E03F}"/>
              </a:ext>
            </a:extLst>
          </p:cNvPr>
          <p:cNvSpPr>
            <a:spLocks noGrp="1"/>
          </p:cNvSpPr>
          <p:nvPr>
            <p:ph type="title"/>
          </p:nvPr>
        </p:nvSpPr>
        <p:spPr>
          <a:xfrm>
            <a:off x="0" y="3966107"/>
            <a:ext cx="12192000" cy="576000"/>
          </a:xfrm>
        </p:spPr>
        <p:txBody>
          <a:bodyPr/>
          <a:lstStyle/>
          <a:p>
            <a:r>
              <a:rPr lang="nl-NL" sz="4000" b="1">
                <a:solidFill>
                  <a:schemeClr val="bg1"/>
                </a:solidFill>
                <a:latin typeface="Verdana"/>
                <a:ea typeface="Verdana"/>
              </a:rPr>
              <a:t>               Zijn er nog vragen?</a:t>
            </a:r>
            <a:endParaRPr lang="nl-NL" b="1">
              <a:solidFill>
                <a:schemeClr val="bg1"/>
              </a:solidFill>
              <a:latin typeface="Verdana"/>
              <a:ea typeface="Verdana"/>
            </a:endParaRPr>
          </a:p>
        </p:txBody>
      </p:sp>
      <p:sp>
        <p:nvSpPr>
          <p:cNvPr id="3" name="Tijdelijke aanduiding voor tekst 2">
            <a:extLst>
              <a:ext uri="{FF2B5EF4-FFF2-40B4-BE49-F238E27FC236}">
                <a16:creationId xmlns:a16="http://schemas.microsoft.com/office/drawing/2014/main" id="{C0C72E81-4FF2-5723-BC9D-A64751DF8DEA}"/>
              </a:ext>
            </a:extLst>
          </p:cNvPr>
          <p:cNvSpPr>
            <a:spLocks noGrp="1"/>
          </p:cNvSpPr>
          <p:nvPr>
            <p:ph type="body" sz="quarter" idx="10"/>
          </p:nvPr>
        </p:nvSpPr>
        <p:spPr>
          <a:xfrm>
            <a:off x="0" y="4658764"/>
            <a:ext cx="12192000" cy="396000"/>
          </a:xfrm>
        </p:spPr>
        <p:txBody>
          <a:bodyPr/>
          <a:lstStyle/>
          <a:p>
            <a:pPr algn="ctr"/>
            <a:r>
              <a:rPr lang="nl-NL" b="1">
                <a:solidFill>
                  <a:srgbClr val="154273"/>
                </a:solidFill>
                <a:latin typeface="Verdana"/>
                <a:ea typeface="Verdana"/>
              </a:rPr>
              <a:t>Rondvraag en dialoog</a:t>
            </a:r>
            <a:endParaRPr lang="en-US"/>
          </a:p>
        </p:txBody>
      </p:sp>
    </p:spTree>
    <p:extLst>
      <p:ext uri="{BB962C8B-B14F-4D97-AF65-F5344CB8AC3E}">
        <p14:creationId xmlns:p14="http://schemas.microsoft.com/office/powerpoint/2010/main" val="631624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AAD89F9-881A-9F87-9D0F-F8668280D200}"/>
              </a:ext>
            </a:extLst>
          </p:cNvPr>
          <p:cNvSpPr>
            <a:spLocks noGrp="1"/>
          </p:cNvSpPr>
          <p:nvPr>
            <p:ph type="title"/>
          </p:nvPr>
        </p:nvSpPr>
        <p:spPr/>
        <p:txBody>
          <a:bodyPr/>
          <a:lstStyle/>
          <a:p>
            <a:r>
              <a:rPr lang="nl-NL" dirty="0"/>
              <a:t>Eisen voor aanwijzen versnellingsgebied</a:t>
            </a:r>
          </a:p>
        </p:txBody>
      </p:sp>
      <p:sp>
        <p:nvSpPr>
          <p:cNvPr id="5" name="Tijdelijke aanduiding voor inhoud 4">
            <a:extLst>
              <a:ext uri="{FF2B5EF4-FFF2-40B4-BE49-F238E27FC236}">
                <a16:creationId xmlns:a16="http://schemas.microsoft.com/office/drawing/2014/main" id="{3FDAE9CF-245F-EA10-396B-4AD300CE37B2}"/>
              </a:ext>
            </a:extLst>
          </p:cNvPr>
          <p:cNvSpPr>
            <a:spLocks noGrp="1"/>
          </p:cNvSpPr>
          <p:nvPr>
            <p:ph idx="1"/>
          </p:nvPr>
        </p:nvSpPr>
        <p:spPr/>
        <p:txBody>
          <a:bodyPr vert="horz" lIns="91440" tIns="45720" rIns="91440" bIns="45720" numCol="2" rtlCol="0">
            <a:normAutofit/>
          </a:bodyPr>
          <a:lstStyle/>
          <a:p>
            <a:pPr lvl="1"/>
            <a:r>
              <a:rPr lang="nl-NL" dirty="0"/>
              <a:t>Geografisch afgebakend</a:t>
            </a:r>
          </a:p>
          <a:p>
            <a:pPr lvl="1"/>
            <a:r>
              <a:rPr lang="nl-NL" dirty="0"/>
              <a:t>Een gedetailleerde plan-MER</a:t>
            </a:r>
          </a:p>
          <a:p>
            <a:pPr lvl="1"/>
            <a:r>
              <a:rPr lang="nl-NL" dirty="0"/>
              <a:t>Bevat hernieuwbare-</a:t>
            </a:r>
            <a:r>
              <a:rPr lang="nl-NL" dirty="0" err="1"/>
              <a:t>energieopwek</a:t>
            </a:r>
            <a:r>
              <a:rPr lang="nl-NL" dirty="0"/>
              <a:t> (inclusief </a:t>
            </a:r>
            <a:r>
              <a:rPr lang="nl-NL" dirty="0" err="1"/>
              <a:t>repowering</a:t>
            </a:r>
            <a:r>
              <a:rPr lang="nl-NL" dirty="0"/>
              <a:t>), eventueel inclusief energie-infrastructuur</a:t>
            </a:r>
          </a:p>
          <a:p>
            <a:pPr lvl="1"/>
            <a:r>
              <a:rPr lang="nl-NL" dirty="0"/>
              <a:t>Gebied is onderdeel van de </a:t>
            </a:r>
            <a:r>
              <a:rPr lang="nl-NL" dirty="0" err="1"/>
              <a:t>mapping</a:t>
            </a:r>
            <a:r>
              <a:rPr lang="nl-NL" dirty="0"/>
              <a:t> , zie 'relevante documenten' onder </a:t>
            </a:r>
            <a:r>
              <a:rPr lang="nl-NL" dirty="0">
                <a:hlinkClick r:id="rId2">
                  <a:extLst>
                    <a:ext uri="{A12FA001-AC4F-418D-AE19-62706E023703}">
                      <ahyp:hlinkClr xmlns:ahyp="http://schemas.microsoft.com/office/drawing/2018/hyperlinkcolor" val="tx"/>
                    </a:ext>
                  </a:extLst>
                </a:hlinkClick>
              </a:rPr>
              <a:t>Overheid.nl | Consultatie </a:t>
            </a:r>
            <a:r>
              <a:rPr lang="nl-NL" dirty="0" err="1">
                <a:hlinkClick r:id="rId2">
                  <a:extLst>
                    <a:ext uri="{A12FA001-AC4F-418D-AE19-62706E023703}">
                      <ahyp:hlinkClr xmlns:ahyp="http://schemas.microsoft.com/office/drawing/2018/hyperlinkcolor" val="tx"/>
                    </a:ext>
                  </a:extLst>
                </a:hlinkClick>
              </a:rPr>
              <a:t>Mapping</a:t>
            </a:r>
            <a:r>
              <a:rPr lang="nl-NL" dirty="0">
                <a:hlinkClick r:id="rId2">
                  <a:extLst>
                    <a:ext uri="{A12FA001-AC4F-418D-AE19-62706E023703}">
                      <ahyp:hlinkClr xmlns:ahyp="http://schemas.microsoft.com/office/drawing/2018/hyperlinkcolor" val="tx"/>
                    </a:ext>
                  </a:extLst>
                </a:hlinkClick>
              </a:rPr>
              <a:t> RED3</a:t>
            </a:r>
            <a:endParaRPr lang="nl-NL" dirty="0">
              <a:hlinkClick r:id="" action="ppaction://noaction">
                <a:extLst>
                  <a:ext uri="{A12FA001-AC4F-418D-AE19-62706E023703}">
                    <ahyp:hlinkClr xmlns:ahyp="http://schemas.microsoft.com/office/drawing/2018/hyperlinkcolor" val="tx"/>
                  </a:ext>
                </a:extLst>
              </a:hlinkClick>
            </a:endParaRPr>
          </a:p>
          <a:p>
            <a:pPr lvl="1"/>
            <a:r>
              <a:rPr lang="nl-NL" dirty="0"/>
              <a:t>Geen grensoverschrijdende milieueffecten</a:t>
            </a:r>
          </a:p>
          <a:p>
            <a:pPr lvl="1"/>
            <a:r>
              <a:rPr lang="nl-NL" dirty="0"/>
              <a:t>Niet in Natura2000 of nationaal beschermde gebieden voor opwek</a:t>
            </a:r>
          </a:p>
          <a:p>
            <a:endParaRPr lang="nl-NL" dirty="0"/>
          </a:p>
        </p:txBody>
      </p:sp>
    </p:spTree>
    <p:extLst>
      <p:ext uri="{BB962C8B-B14F-4D97-AF65-F5344CB8AC3E}">
        <p14:creationId xmlns:p14="http://schemas.microsoft.com/office/powerpoint/2010/main" val="2088226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47CA88-DE87-C097-7CE6-DB30D5979D9E}"/>
              </a:ext>
            </a:extLst>
          </p:cNvPr>
          <p:cNvSpPr>
            <a:spLocks noGrp="1"/>
          </p:cNvSpPr>
          <p:nvPr>
            <p:ph type="title"/>
          </p:nvPr>
        </p:nvSpPr>
        <p:spPr/>
        <p:txBody>
          <a:bodyPr/>
          <a:lstStyle/>
          <a:p>
            <a:r>
              <a:rPr lang="nl-NL" dirty="0"/>
              <a:t>Definitie van hernieuwbare energie (en infra)</a:t>
            </a:r>
          </a:p>
        </p:txBody>
      </p:sp>
      <p:sp>
        <p:nvSpPr>
          <p:cNvPr id="3" name="Tijdelijke aanduiding voor inhoud 2">
            <a:extLst>
              <a:ext uri="{FF2B5EF4-FFF2-40B4-BE49-F238E27FC236}">
                <a16:creationId xmlns:a16="http://schemas.microsoft.com/office/drawing/2014/main" id="{8A5F6AE9-D69B-54E7-F0F7-8FDA69FB7F09}"/>
              </a:ext>
            </a:extLst>
          </p:cNvPr>
          <p:cNvSpPr>
            <a:spLocks noGrp="1"/>
          </p:cNvSpPr>
          <p:nvPr>
            <p:ph idx="1"/>
          </p:nvPr>
        </p:nvSpPr>
        <p:spPr/>
        <p:txBody>
          <a:bodyPr numCol="2"/>
          <a:lstStyle/>
          <a:p>
            <a:r>
              <a:rPr lang="nl-NL" dirty="0"/>
              <a:t>Wind</a:t>
            </a:r>
          </a:p>
          <a:p>
            <a:r>
              <a:rPr lang="nl-NL" dirty="0"/>
              <a:t>Zon</a:t>
            </a:r>
          </a:p>
          <a:p>
            <a:r>
              <a:rPr lang="nl-NL" dirty="0"/>
              <a:t>Geothermie</a:t>
            </a:r>
          </a:p>
          <a:p>
            <a:r>
              <a:rPr lang="nl-NL" dirty="0"/>
              <a:t>Omgevingsenergie</a:t>
            </a:r>
          </a:p>
          <a:p>
            <a:r>
              <a:rPr lang="nl-NL" dirty="0"/>
              <a:t>Getijdenenergie</a:t>
            </a:r>
          </a:p>
          <a:p>
            <a:r>
              <a:rPr lang="nl-NL" dirty="0"/>
              <a:t>Golfslag</a:t>
            </a:r>
          </a:p>
          <a:p>
            <a:r>
              <a:rPr lang="nl-NL" dirty="0"/>
              <a:t>Biomassa</a:t>
            </a:r>
          </a:p>
          <a:p>
            <a:r>
              <a:rPr lang="nl-NL" dirty="0"/>
              <a:t>Stortgas</a:t>
            </a:r>
          </a:p>
          <a:p>
            <a:r>
              <a:rPr lang="nl-NL" dirty="0"/>
              <a:t>Biogasenergie</a:t>
            </a:r>
          </a:p>
          <a:p>
            <a:r>
              <a:rPr lang="nl-NL" dirty="0"/>
              <a:t>Waterkracht </a:t>
            </a:r>
          </a:p>
          <a:p>
            <a:r>
              <a:rPr lang="nl-NL" dirty="0"/>
              <a:t>Hernieuwbare waterstof</a:t>
            </a:r>
          </a:p>
          <a:p>
            <a:r>
              <a:rPr lang="nl-NL" dirty="0"/>
              <a:t>Bijbehorende </a:t>
            </a:r>
            <a:r>
              <a:rPr lang="nl-NL" dirty="0" err="1"/>
              <a:t>energieinfrastructuur</a:t>
            </a:r>
            <a:endParaRPr lang="nl-NL" dirty="0"/>
          </a:p>
        </p:txBody>
      </p:sp>
    </p:spTree>
    <p:extLst>
      <p:ext uri="{BB962C8B-B14F-4D97-AF65-F5344CB8AC3E}">
        <p14:creationId xmlns:p14="http://schemas.microsoft.com/office/powerpoint/2010/main" val="2340722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4FEDF1-7689-5A7C-5C94-8A2A4C7DF803}"/>
              </a:ext>
            </a:extLst>
          </p:cNvPr>
          <p:cNvSpPr>
            <a:spLocks noGrp="1"/>
          </p:cNvSpPr>
          <p:nvPr>
            <p:ph type="title"/>
          </p:nvPr>
        </p:nvSpPr>
        <p:spPr/>
        <p:txBody>
          <a:bodyPr>
            <a:normAutofit/>
          </a:bodyPr>
          <a:lstStyle/>
          <a:p>
            <a:r>
              <a:rPr lang="nl-NL" dirty="0"/>
              <a:t>Disclaimer</a:t>
            </a:r>
          </a:p>
        </p:txBody>
      </p:sp>
      <p:sp>
        <p:nvSpPr>
          <p:cNvPr id="4" name="Tijdelijke aanduiding voor datum 3">
            <a:extLst>
              <a:ext uri="{FF2B5EF4-FFF2-40B4-BE49-F238E27FC236}">
                <a16:creationId xmlns:a16="http://schemas.microsoft.com/office/drawing/2014/main" id="{A6743D8B-12E1-5A2A-2801-6E4A97F3CF21}"/>
              </a:ext>
            </a:extLst>
          </p:cNvPr>
          <p:cNvSpPr>
            <a:spLocks noGrp="1"/>
          </p:cNvSpPr>
          <p:nvPr>
            <p:ph type="dt" sz="half" idx="2"/>
          </p:nvPr>
        </p:nvSpPr>
        <p:spPr/>
        <p:txBody>
          <a:bodyPr/>
          <a:lstStyle/>
          <a:p>
            <a:pPr defTabSz="685800"/>
            <a:endParaRPr lang="nl-NL">
              <a:solidFill>
                <a:prstClr val="black">
                  <a:tint val="75000"/>
                </a:prstClr>
              </a:solidFill>
              <a:latin typeface="Calibri" panose="020F0502020204030204"/>
              <a:cs typeface="Arial"/>
            </a:endParaRPr>
          </a:p>
        </p:txBody>
      </p:sp>
      <p:sp>
        <p:nvSpPr>
          <p:cNvPr id="5" name="Tijdelijke aanduiding voor voettekst 4">
            <a:extLst>
              <a:ext uri="{FF2B5EF4-FFF2-40B4-BE49-F238E27FC236}">
                <a16:creationId xmlns:a16="http://schemas.microsoft.com/office/drawing/2014/main" id="{78EF11A3-5E5F-0257-300E-8CB5A3C5192A}"/>
              </a:ext>
            </a:extLst>
          </p:cNvPr>
          <p:cNvSpPr>
            <a:spLocks noGrp="1"/>
          </p:cNvSpPr>
          <p:nvPr>
            <p:ph type="ftr" sz="quarter" idx="3"/>
          </p:nvPr>
        </p:nvSpPr>
        <p:spPr/>
        <p:txBody>
          <a:bodyPr/>
          <a:lstStyle/>
          <a:p>
            <a:pPr defTabSz="685800"/>
            <a:endParaRPr lang="nl-NL">
              <a:solidFill>
                <a:prstClr val="black">
                  <a:tint val="75000"/>
                </a:prstClr>
              </a:solidFill>
              <a:latin typeface="Calibri" panose="020F0502020204030204"/>
              <a:cs typeface="Arial"/>
            </a:endParaRPr>
          </a:p>
        </p:txBody>
      </p:sp>
      <p:sp>
        <p:nvSpPr>
          <p:cNvPr id="6" name="Tijdelijke aanduiding voor dianummer 5">
            <a:extLst>
              <a:ext uri="{FF2B5EF4-FFF2-40B4-BE49-F238E27FC236}">
                <a16:creationId xmlns:a16="http://schemas.microsoft.com/office/drawing/2014/main" id="{23CAD426-6CF2-0295-D8E1-F6291DD7A679}"/>
              </a:ext>
            </a:extLst>
          </p:cNvPr>
          <p:cNvSpPr>
            <a:spLocks noGrp="1"/>
          </p:cNvSpPr>
          <p:nvPr>
            <p:ph type="sldNum" sz="quarter" idx="4"/>
          </p:nvPr>
        </p:nvSpPr>
        <p:spPr/>
        <p:txBody>
          <a:bodyPr/>
          <a:lstStyle/>
          <a:p>
            <a:pPr defTabSz="685800"/>
            <a:fld id="{10A0A6AF-03C5-477E-939A-E28F7E7F05EA}" type="slidenum">
              <a:rPr lang="nl-NL">
                <a:solidFill>
                  <a:prstClr val="black">
                    <a:tint val="75000"/>
                  </a:prstClr>
                </a:solidFill>
                <a:latin typeface="Calibri" panose="020F0502020204030204"/>
                <a:cs typeface="Arial"/>
              </a:rPr>
              <a:pPr defTabSz="685800"/>
              <a:t>2</a:t>
            </a:fld>
            <a:endParaRPr lang="nl-NL">
              <a:solidFill>
                <a:prstClr val="black">
                  <a:tint val="75000"/>
                </a:prstClr>
              </a:solidFill>
              <a:latin typeface="Calibri" panose="020F0502020204030204"/>
              <a:cs typeface="Arial"/>
            </a:endParaRPr>
          </a:p>
        </p:txBody>
      </p:sp>
      <p:sp>
        <p:nvSpPr>
          <p:cNvPr id="3" name="Tijdelijke aanduiding voor inhoud 2">
            <a:extLst>
              <a:ext uri="{FF2B5EF4-FFF2-40B4-BE49-F238E27FC236}">
                <a16:creationId xmlns:a16="http://schemas.microsoft.com/office/drawing/2014/main" id="{A192A3E4-2605-6827-2235-05BF1356D23E}"/>
              </a:ext>
            </a:extLst>
          </p:cNvPr>
          <p:cNvSpPr>
            <a:spLocks noGrp="1"/>
          </p:cNvSpPr>
          <p:nvPr>
            <p:ph sz="quarter" idx="13"/>
          </p:nvPr>
        </p:nvSpPr>
        <p:spPr/>
        <p:txBody>
          <a:bodyPr/>
          <a:lstStyle/>
          <a:p>
            <a:r>
              <a:rPr lang="nl-NL" sz="1800" dirty="0"/>
              <a:t>De handleiding gaat over de introductie van REDIII-vergunningen (niet over de andere onderdelen van REDIII). Het is bedoeld als hulpmiddel om te bepalen of REDIII kan bijdragen aan het behalen van duurzaamheidsdoelen van overheden en initiatiefnemers van hernieuwbare-energieprojecten.</a:t>
            </a:r>
          </a:p>
          <a:p>
            <a:r>
              <a:rPr lang="nl-NL" sz="1800" dirty="0"/>
              <a:t>De presentatie is gemaakt voor beleidsmedewerkers, vergunningverleners en initiatiefnemers van hernieuwbare-energieprojecten.</a:t>
            </a:r>
          </a:p>
          <a:p>
            <a:r>
              <a:rPr lang="nl-NL" sz="1800" dirty="0"/>
              <a:t>Let op: zie ook de notities voor extra uitleg en aanvullende naslag.</a:t>
            </a:r>
            <a:endParaRPr lang="nl-NL" dirty="0"/>
          </a:p>
          <a:p>
            <a:endParaRPr lang="nl-NL" dirty="0"/>
          </a:p>
          <a:p>
            <a:endParaRPr lang="nl-NL" dirty="0"/>
          </a:p>
        </p:txBody>
      </p:sp>
    </p:spTree>
    <p:extLst>
      <p:ext uri="{BB962C8B-B14F-4D97-AF65-F5344CB8AC3E}">
        <p14:creationId xmlns:p14="http://schemas.microsoft.com/office/powerpoint/2010/main" val="4033068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 name="Rechthoek: afgeronde hoeken 94">
            <a:extLst>
              <a:ext uri="{FF2B5EF4-FFF2-40B4-BE49-F238E27FC236}">
                <a16:creationId xmlns:a16="http://schemas.microsoft.com/office/drawing/2014/main" id="{BABA158E-2A4E-0995-9988-32F41DCE33E5}"/>
              </a:ext>
            </a:extLst>
          </p:cNvPr>
          <p:cNvSpPr/>
          <p:nvPr/>
        </p:nvSpPr>
        <p:spPr>
          <a:xfrm>
            <a:off x="312516" y="1757316"/>
            <a:ext cx="11723273" cy="4637698"/>
          </a:xfrm>
          <a:prstGeom prst="roundRect">
            <a:avLst/>
          </a:prstGeom>
          <a:solidFill>
            <a:schemeClr val="tx2">
              <a:lumMod val="50000"/>
              <a:lumOff val="5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4" name="Rechthoek: afgeronde hoeken 43">
            <a:extLst>
              <a:ext uri="{FF2B5EF4-FFF2-40B4-BE49-F238E27FC236}">
                <a16:creationId xmlns:a16="http://schemas.microsoft.com/office/drawing/2014/main" id="{90CCAA19-2E64-C81B-EC66-600D5E78E9B1}"/>
              </a:ext>
            </a:extLst>
          </p:cNvPr>
          <p:cNvSpPr/>
          <p:nvPr/>
        </p:nvSpPr>
        <p:spPr>
          <a:xfrm>
            <a:off x="891246" y="3754684"/>
            <a:ext cx="1275481" cy="251196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Aptos" panose="02110004020202020204"/>
                <a:ea typeface="+mn-ea"/>
                <a:cs typeface="+mn-cs"/>
              </a:rPr>
              <a:t>Uitkomst screening</a:t>
            </a:r>
          </a:p>
        </p:txBody>
      </p:sp>
      <p:sp>
        <p:nvSpPr>
          <p:cNvPr id="72" name="Rechthoek: afgeronde hoeken 71">
            <a:extLst>
              <a:ext uri="{FF2B5EF4-FFF2-40B4-BE49-F238E27FC236}">
                <a16:creationId xmlns:a16="http://schemas.microsoft.com/office/drawing/2014/main" id="{9A29FCE2-4EC7-A8DB-4ECC-DC4813C08BC4}"/>
              </a:ext>
            </a:extLst>
          </p:cNvPr>
          <p:cNvSpPr/>
          <p:nvPr/>
        </p:nvSpPr>
        <p:spPr>
          <a:xfrm>
            <a:off x="6969035" y="2156032"/>
            <a:ext cx="2464125" cy="127415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Aptos" panose="02110004020202020204"/>
                <a:ea typeface="+mn-ea"/>
                <a:cs typeface="+mn-cs"/>
              </a:rPr>
              <a:t>Overig </a:t>
            </a:r>
            <a:r>
              <a:rPr kumimoji="0" lang="nl-NL" sz="1800" b="0" i="0" u="none" strike="noStrike" kern="1200" cap="none" spc="0" normalizeH="0" baseline="0" noProof="0" err="1">
                <a:ln>
                  <a:noFill/>
                </a:ln>
                <a:solidFill>
                  <a:prstClr val="white"/>
                </a:solidFill>
                <a:effectLst/>
                <a:uLnTx/>
                <a:uFillTx/>
                <a:latin typeface="Aptos" panose="02110004020202020204"/>
                <a:ea typeface="+mn-ea"/>
                <a:cs typeface="+mn-cs"/>
              </a:rPr>
              <a:t>mer</a:t>
            </a:r>
            <a:r>
              <a:rPr kumimoji="0" lang="nl-NL" sz="1800" b="0" i="0" u="none" strike="noStrike" kern="1200" cap="none" spc="0" normalizeH="0" baseline="0" noProof="0">
                <a:ln>
                  <a:noFill/>
                </a:ln>
                <a:solidFill>
                  <a:prstClr val="white"/>
                </a:solidFill>
                <a:effectLst/>
                <a:uLnTx/>
                <a:uFillTx/>
                <a:latin typeface="Aptos" panose="02110004020202020204"/>
                <a:ea typeface="+mn-ea"/>
                <a:cs typeface="+mn-cs"/>
              </a:rPr>
              <a:t>-beoordelings-plichtig</a:t>
            </a:r>
          </a:p>
        </p:txBody>
      </p:sp>
      <p:sp>
        <p:nvSpPr>
          <p:cNvPr id="74" name="Rechthoek: afgeronde hoeken 73">
            <a:extLst>
              <a:ext uri="{FF2B5EF4-FFF2-40B4-BE49-F238E27FC236}">
                <a16:creationId xmlns:a16="http://schemas.microsoft.com/office/drawing/2014/main" id="{95F38412-1799-1C65-B08B-B235A0173CA9}"/>
              </a:ext>
            </a:extLst>
          </p:cNvPr>
          <p:cNvSpPr/>
          <p:nvPr/>
        </p:nvSpPr>
        <p:spPr>
          <a:xfrm>
            <a:off x="2265159" y="5165497"/>
            <a:ext cx="2067203" cy="110391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rPr>
              <a:t>Extra milieueffecten bovenop plan-MER</a:t>
            </a:r>
          </a:p>
        </p:txBody>
      </p:sp>
      <p:sp>
        <p:nvSpPr>
          <p:cNvPr id="75" name="Rechthoek: afgeronde hoeken 74">
            <a:extLst>
              <a:ext uri="{FF2B5EF4-FFF2-40B4-BE49-F238E27FC236}">
                <a16:creationId xmlns:a16="http://schemas.microsoft.com/office/drawing/2014/main" id="{2DB70823-6E56-4E82-8083-0F9A0690F78E}"/>
              </a:ext>
            </a:extLst>
          </p:cNvPr>
          <p:cNvSpPr/>
          <p:nvPr/>
        </p:nvSpPr>
        <p:spPr>
          <a:xfrm>
            <a:off x="2338406" y="3754684"/>
            <a:ext cx="1920707" cy="11787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Aptos" panose="02110004020202020204"/>
                <a:ea typeface="+mn-ea"/>
                <a:cs typeface="+mn-cs"/>
              </a:rPr>
              <a:t>Geen milieueffecten bovenop plan-MER</a:t>
            </a:r>
          </a:p>
        </p:txBody>
      </p:sp>
      <p:sp>
        <p:nvSpPr>
          <p:cNvPr id="76" name="Rechthoek: afgeronde hoeken 75">
            <a:extLst>
              <a:ext uri="{FF2B5EF4-FFF2-40B4-BE49-F238E27FC236}">
                <a16:creationId xmlns:a16="http://schemas.microsoft.com/office/drawing/2014/main" id="{D6E207F4-50D3-D7CB-8DDF-D02C3EF51F30}"/>
              </a:ext>
            </a:extLst>
          </p:cNvPr>
          <p:cNvSpPr/>
          <p:nvPr/>
        </p:nvSpPr>
        <p:spPr>
          <a:xfrm>
            <a:off x="4711313" y="3754684"/>
            <a:ext cx="2045365" cy="1103916"/>
          </a:xfrm>
          <a:prstGeom prst="roundRect">
            <a:avLst>
              <a:gd name="adj" fmla="val 50000"/>
            </a:avLst>
          </a:prstGeom>
          <a:solidFill>
            <a:schemeClr val="accent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Aptos" panose="02110004020202020204"/>
                <a:ea typeface="+mn-ea"/>
                <a:cs typeface="+mn-cs"/>
              </a:rPr>
              <a:t>verleen na screening een vergunning </a:t>
            </a:r>
          </a:p>
        </p:txBody>
      </p:sp>
      <p:sp>
        <p:nvSpPr>
          <p:cNvPr id="77" name="Rechthoek: afgeronde hoeken 76">
            <a:extLst>
              <a:ext uri="{FF2B5EF4-FFF2-40B4-BE49-F238E27FC236}">
                <a16:creationId xmlns:a16="http://schemas.microsoft.com/office/drawing/2014/main" id="{AE04A2A0-8C1F-BFC0-A8CA-C57692863EF1}"/>
              </a:ext>
            </a:extLst>
          </p:cNvPr>
          <p:cNvSpPr/>
          <p:nvPr/>
        </p:nvSpPr>
        <p:spPr>
          <a:xfrm>
            <a:off x="4735585" y="5126245"/>
            <a:ext cx="2045365" cy="1140404"/>
          </a:xfrm>
          <a:prstGeom prst="roundRect">
            <a:avLst/>
          </a:prstGeom>
          <a:solidFill>
            <a:srgbClr val="00B05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Aptos" panose="02110004020202020204"/>
                <a:ea typeface="+mn-ea"/>
                <a:cs typeface="+mn-cs"/>
              </a:rPr>
              <a:t>Verleen na extra maatregelen, milieucompensatie of financiële compensatie een vergunning </a:t>
            </a:r>
          </a:p>
        </p:txBody>
      </p:sp>
      <p:sp>
        <p:nvSpPr>
          <p:cNvPr id="123" name="Rechthoek: afgeronde hoeken 122">
            <a:extLst>
              <a:ext uri="{FF2B5EF4-FFF2-40B4-BE49-F238E27FC236}">
                <a16:creationId xmlns:a16="http://schemas.microsoft.com/office/drawing/2014/main" id="{6B40F0EB-200B-0D68-AD68-8BE885AC7CBA}"/>
              </a:ext>
            </a:extLst>
          </p:cNvPr>
          <p:cNvSpPr/>
          <p:nvPr/>
        </p:nvSpPr>
        <p:spPr>
          <a:xfrm>
            <a:off x="9705416" y="3754683"/>
            <a:ext cx="2045364" cy="2511965"/>
          </a:xfrm>
          <a:prstGeom prst="roundRect">
            <a:avLst/>
          </a:prstGeom>
          <a:solidFill>
            <a:srgbClr val="FF00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prstClr val="white"/>
                </a:solidFill>
                <a:effectLst/>
                <a:uLnTx/>
                <a:uFillTx/>
                <a:latin typeface="Aptos" panose="02110004020202020204"/>
                <a:ea typeface="+mn-ea"/>
                <a:cs typeface="+mn-cs"/>
              </a:rPr>
              <a:t>Geen screening, maar project-</a:t>
            </a:r>
            <a:r>
              <a:rPr kumimoji="0" lang="nl-NL" sz="1600" b="0" i="0" u="none" strike="noStrike" kern="1200" cap="none" spc="0" normalizeH="0" baseline="0" noProof="0" err="1">
                <a:ln>
                  <a:noFill/>
                </a:ln>
                <a:solidFill>
                  <a:prstClr val="white"/>
                </a:solidFill>
                <a:effectLst/>
                <a:uLnTx/>
                <a:uFillTx/>
                <a:latin typeface="Aptos" panose="02110004020202020204"/>
                <a:ea typeface="+mn-ea"/>
                <a:cs typeface="+mn-cs"/>
              </a:rPr>
              <a:t>mer</a:t>
            </a:r>
            <a:r>
              <a:rPr kumimoji="0" lang="nl-NL" sz="1600" b="0" i="0" u="none" strike="noStrike" kern="1200" cap="none" spc="0" normalizeH="0" baseline="0" noProof="0">
                <a:ln>
                  <a:noFill/>
                </a:ln>
                <a:solidFill>
                  <a:prstClr val="white"/>
                </a:solidFill>
                <a:effectLst/>
                <a:uLnTx/>
                <a:uFillTx/>
                <a:latin typeface="Aptos" panose="02110004020202020204"/>
                <a:ea typeface="+mn-ea"/>
                <a:cs typeface="+mn-cs"/>
              </a:rPr>
              <a:t>, passende beoordeling en soorten-beschermings-toets</a:t>
            </a:r>
          </a:p>
        </p:txBody>
      </p:sp>
      <p:sp>
        <p:nvSpPr>
          <p:cNvPr id="124" name="Rechthoek: afgeronde hoeken 123">
            <a:extLst>
              <a:ext uri="{FF2B5EF4-FFF2-40B4-BE49-F238E27FC236}">
                <a16:creationId xmlns:a16="http://schemas.microsoft.com/office/drawing/2014/main" id="{6C92E9BD-10F5-A6E2-0C91-454FE68EF7C3}"/>
              </a:ext>
            </a:extLst>
          </p:cNvPr>
          <p:cNvSpPr/>
          <p:nvPr/>
        </p:nvSpPr>
        <p:spPr>
          <a:xfrm>
            <a:off x="4711313" y="2130765"/>
            <a:ext cx="2011819" cy="127415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Aptos" panose="02110004020202020204"/>
                <a:ea typeface="+mn-ea"/>
                <a:cs typeface="+mn-cs"/>
              </a:rPr>
              <a:t>Zon, wind of infra elektra</a:t>
            </a:r>
          </a:p>
        </p:txBody>
      </p:sp>
      <p:sp>
        <p:nvSpPr>
          <p:cNvPr id="2" name="Rechthoek: afgeronde hoeken 1">
            <a:extLst>
              <a:ext uri="{FF2B5EF4-FFF2-40B4-BE49-F238E27FC236}">
                <a16:creationId xmlns:a16="http://schemas.microsoft.com/office/drawing/2014/main" id="{3FACAD91-7689-51FA-FEF4-4059AFEA9E0B}"/>
              </a:ext>
            </a:extLst>
          </p:cNvPr>
          <p:cNvSpPr/>
          <p:nvPr/>
        </p:nvSpPr>
        <p:spPr>
          <a:xfrm>
            <a:off x="9705416" y="2156032"/>
            <a:ext cx="2066034" cy="127415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err="1">
                <a:ln>
                  <a:noFill/>
                </a:ln>
                <a:solidFill>
                  <a:prstClr val="white"/>
                </a:solidFill>
                <a:effectLst/>
                <a:uLnTx/>
                <a:uFillTx/>
                <a:latin typeface="Aptos" panose="02110004020202020204"/>
                <a:ea typeface="+mn-ea"/>
                <a:cs typeface="+mn-cs"/>
              </a:rPr>
              <a:t>Mer</a:t>
            </a:r>
            <a:r>
              <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rPr>
              <a:t>-plichtig m.u.v. </a:t>
            </a:r>
            <a:r>
              <a:rPr kumimoji="0" lang="nl-NL" sz="1800" b="0" i="0" u="none" strike="noStrike" kern="1200" cap="none" spc="0" normalizeH="0" baseline="0" noProof="0" dirty="0" err="1">
                <a:ln>
                  <a:noFill/>
                </a:ln>
                <a:solidFill>
                  <a:prstClr val="white"/>
                </a:solidFill>
                <a:effectLst/>
                <a:uLnTx/>
                <a:uFillTx/>
                <a:latin typeface="Aptos" panose="02110004020202020204"/>
                <a:ea typeface="+mn-ea"/>
                <a:cs typeface="+mn-cs"/>
              </a:rPr>
              <a:t>hoogspannings-leidingen</a:t>
            </a:r>
            <a:r>
              <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rPr>
              <a:t> en windturbines</a:t>
            </a:r>
          </a:p>
        </p:txBody>
      </p:sp>
      <p:sp>
        <p:nvSpPr>
          <p:cNvPr id="3" name="Rechthoek: afgeronde hoeken 2">
            <a:extLst>
              <a:ext uri="{FF2B5EF4-FFF2-40B4-BE49-F238E27FC236}">
                <a16:creationId xmlns:a16="http://schemas.microsoft.com/office/drawing/2014/main" id="{9F2D3BB5-CB55-3988-2331-FCB217A5422B}"/>
              </a:ext>
            </a:extLst>
          </p:cNvPr>
          <p:cNvSpPr/>
          <p:nvPr/>
        </p:nvSpPr>
        <p:spPr>
          <a:xfrm>
            <a:off x="6888468" y="3784410"/>
            <a:ext cx="2544692" cy="1103916"/>
          </a:xfrm>
          <a:prstGeom prst="roundRect">
            <a:avLst/>
          </a:prstGeom>
          <a:solidFill>
            <a:schemeClr val="accent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Aptos" panose="02110004020202020204"/>
                <a:ea typeface="+mn-ea"/>
                <a:cs typeface="+mn-cs"/>
              </a:rPr>
              <a:t>verleen na screening een vergunning</a:t>
            </a:r>
          </a:p>
        </p:txBody>
      </p:sp>
      <p:sp>
        <p:nvSpPr>
          <p:cNvPr id="6" name="Rechthoek: afgeronde hoeken 5">
            <a:extLst>
              <a:ext uri="{FF2B5EF4-FFF2-40B4-BE49-F238E27FC236}">
                <a16:creationId xmlns:a16="http://schemas.microsoft.com/office/drawing/2014/main" id="{F9DEF1AF-2591-2618-E425-B5C9023DCBB6}"/>
              </a:ext>
            </a:extLst>
          </p:cNvPr>
          <p:cNvSpPr/>
          <p:nvPr/>
        </p:nvSpPr>
        <p:spPr>
          <a:xfrm>
            <a:off x="6901220" y="5162733"/>
            <a:ext cx="2544692" cy="1103916"/>
          </a:xfrm>
          <a:prstGeom prst="round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Aptos" panose="02110004020202020204"/>
                <a:ea typeface="+mn-ea"/>
                <a:cs typeface="+mn-cs"/>
              </a:rPr>
              <a:t>Project-</a:t>
            </a:r>
            <a:r>
              <a:rPr kumimoji="0" lang="nl-NL" sz="1800" b="0" i="0" u="none" strike="noStrike" kern="1200" cap="none" spc="0" normalizeH="0" baseline="0" noProof="0" err="1">
                <a:ln>
                  <a:noFill/>
                </a:ln>
                <a:solidFill>
                  <a:prstClr val="white"/>
                </a:solidFill>
                <a:effectLst/>
                <a:uLnTx/>
                <a:uFillTx/>
                <a:latin typeface="Aptos" panose="02110004020202020204"/>
                <a:ea typeface="+mn-ea"/>
                <a:cs typeface="+mn-cs"/>
              </a:rPr>
              <a:t>mer</a:t>
            </a:r>
            <a:r>
              <a:rPr kumimoji="0" lang="nl-NL" sz="1800" b="0" i="0" u="none" strike="noStrike" kern="1200" cap="none" spc="0" normalizeH="0" baseline="0" noProof="0">
                <a:ln>
                  <a:noFill/>
                </a:ln>
                <a:solidFill>
                  <a:prstClr val="white"/>
                </a:solidFill>
                <a:effectLst/>
                <a:uLnTx/>
                <a:uFillTx/>
                <a:latin typeface="Aptos" panose="02110004020202020204"/>
                <a:ea typeface="+mn-ea"/>
                <a:cs typeface="+mn-cs"/>
              </a:rPr>
              <a:t>, passende beoordeling, </a:t>
            </a:r>
            <a:r>
              <a:rPr kumimoji="0" lang="nl-NL" sz="1800" b="0" i="0" u="none" strike="noStrike" kern="1200" cap="none" spc="0" normalizeH="0" baseline="0" noProof="0" err="1">
                <a:ln>
                  <a:noFill/>
                </a:ln>
                <a:solidFill>
                  <a:prstClr val="white"/>
                </a:solidFill>
                <a:effectLst/>
                <a:uLnTx/>
                <a:uFillTx/>
                <a:latin typeface="Aptos" panose="02110004020202020204"/>
                <a:ea typeface="+mn-ea"/>
                <a:cs typeface="+mn-cs"/>
              </a:rPr>
              <a:t>soortenbeschermings</a:t>
            </a:r>
            <a:r>
              <a:rPr kumimoji="0" lang="nl-NL" sz="1800" b="0" i="0" u="none" strike="noStrike" kern="1200" cap="none" spc="0" normalizeH="0" baseline="0" noProof="0">
                <a:ln>
                  <a:noFill/>
                </a:ln>
                <a:solidFill>
                  <a:prstClr val="white"/>
                </a:solidFill>
                <a:effectLst/>
                <a:uLnTx/>
                <a:uFillTx/>
                <a:latin typeface="Aptos" panose="02110004020202020204"/>
                <a:ea typeface="+mn-ea"/>
                <a:cs typeface="+mn-cs"/>
              </a:rPr>
              <a:t>-toets</a:t>
            </a:r>
          </a:p>
        </p:txBody>
      </p:sp>
      <p:sp>
        <p:nvSpPr>
          <p:cNvPr id="7" name="Gedachtewolkje: wolk 6">
            <a:extLst>
              <a:ext uri="{FF2B5EF4-FFF2-40B4-BE49-F238E27FC236}">
                <a16:creationId xmlns:a16="http://schemas.microsoft.com/office/drawing/2014/main" id="{1BAC0344-0559-BCD4-9BC1-753FCA2F03F1}"/>
              </a:ext>
            </a:extLst>
          </p:cNvPr>
          <p:cNvSpPr/>
          <p:nvPr/>
        </p:nvSpPr>
        <p:spPr>
          <a:xfrm>
            <a:off x="8507069" y="803958"/>
            <a:ext cx="3391382" cy="1103916"/>
          </a:xfrm>
          <a:prstGeom prst="cloudCallout">
            <a:avLst>
              <a:gd name="adj1" fmla="val -38093"/>
              <a:gd name="adj2" fmla="val 93998"/>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prstClr val="black"/>
                </a:solidFill>
                <a:effectLst/>
                <a:uLnTx/>
                <a:uFillTx/>
                <a:latin typeface="Aptos" panose="02110004020202020204"/>
                <a:ea typeface="+mn-ea"/>
                <a:cs typeface="+mn-cs"/>
              </a:rPr>
              <a:t>Geen meerwaarde in een versnellingsgebied voor deze projecten.</a:t>
            </a:r>
          </a:p>
        </p:txBody>
      </p:sp>
      <p:sp>
        <p:nvSpPr>
          <p:cNvPr id="9" name="Gedachtewolkje: wolk 8">
            <a:extLst>
              <a:ext uri="{FF2B5EF4-FFF2-40B4-BE49-F238E27FC236}">
                <a16:creationId xmlns:a16="http://schemas.microsoft.com/office/drawing/2014/main" id="{14E88064-01F8-2C63-3674-D032AE4C041A}"/>
              </a:ext>
            </a:extLst>
          </p:cNvPr>
          <p:cNvSpPr/>
          <p:nvPr/>
        </p:nvSpPr>
        <p:spPr>
          <a:xfrm>
            <a:off x="8507069" y="795673"/>
            <a:ext cx="3391382" cy="1098906"/>
          </a:xfrm>
          <a:prstGeom prst="cloudCallout">
            <a:avLst>
              <a:gd name="adj1" fmla="val 4569"/>
              <a:gd name="adj2" fmla="val 8978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prstClr val="black"/>
                </a:solidFill>
                <a:effectLst/>
                <a:uLnTx/>
                <a:uFillTx/>
                <a:latin typeface="Aptos" panose="02110004020202020204"/>
                <a:ea typeface="+mn-ea"/>
                <a:cs typeface="+mn-cs"/>
              </a:rPr>
              <a:t>Geen meerwaarde in een versnellingsgebied voor deze projecten.</a:t>
            </a:r>
          </a:p>
        </p:txBody>
      </p:sp>
      <p:sp>
        <p:nvSpPr>
          <p:cNvPr id="5" name="Rechthoek: afgeronde hoeken 76">
            <a:extLst>
              <a:ext uri="{FF2B5EF4-FFF2-40B4-BE49-F238E27FC236}">
                <a16:creationId xmlns:a16="http://schemas.microsoft.com/office/drawing/2014/main" id="{AB909685-D43A-F9C4-DC7F-E17645DA17FA}"/>
              </a:ext>
            </a:extLst>
          </p:cNvPr>
          <p:cNvSpPr/>
          <p:nvPr/>
        </p:nvSpPr>
        <p:spPr>
          <a:xfrm>
            <a:off x="620785" y="6497844"/>
            <a:ext cx="1174508" cy="356633"/>
          </a:xfrm>
          <a:prstGeom prst="roundRect">
            <a:avLst/>
          </a:prstGeom>
          <a:solidFill>
            <a:srgbClr val="00B050"/>
          </a:solidFill>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Aptos" panose="02110004020202020204"/>
                <a:ea typeface="+mn-ea"/>
                <a:cs typeface="+mn-cs"/>
              </a:rPr>
              <a:t>Meerwaarde</a:t>
            </a: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hthoek: afgeronde hoeken 2">
            <a:extLst>
              <a:ext uri="{FF2B5EF4-FFF2-40B4-BE49-F238E27FC236}">
                <a16:creationId xmlns:a16="http://schemas.microsoft.com/office/drawing/2014/main" id="{CB487C54-A3C6-8D08-DB30-69534B79958A}"/>
              </a:ext>
            </a:extLst>
          </p:cNvPr>
          <p:cNvSpPr/>
          <p:nvPr/>
        </p:nvSpPr>
        <p:spPr>
          <a:xfrm>
            <a:off x="1793954" y="6494952"/>
            <a:ext cx="1499664" cy="363688"/>
          </a:xfrm>
          <a:prstGeom prst="roundRect">
            <a:avLst/>
          </a:prstGeom>
          <a:solidFill>
            <a:schemeClr val="accent2"/>
          </a:solidFill>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Aptos" panose="02110004020202020204"/>
                <a:ea typeface="+mn-ea"/>
                <a:cs typeface="+mn-cs"/>
              </a:rPr>
              <a:t>Geen voordeel</a:t>
            </a:r>
            <a:endParaRPr kumimoji="0" lang="en-US"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hthoek: afgeronde hoeken 5">
            <a:extLst>
              <a:ext uri="{FF2B5EF4-FFF2-40B4-BE49-F238E27FC236}">
                <a16:creationId xmlns:a16="http://schemas.microsoft.com/office/drawing/2014/main" id="{FF2FF049-6E7C-6E9A-73E5-450D9D7467FB}"/>
              </a:ext>
            </a:extLst>
          </p:cNvPr>
          <p:cNvSpPr/>
          <p:nvPr/>
        </p:nvSpPr>
        <p:spPr>
          <a:xfrm>
            <a:off x="3298048" y="6501675"/>
            <a:ext cx="1031578" cy="352802"/>
          </a:xfrm>
          <a:prstGeom prst="round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Aptos" panose="02110004020202020204"/>
                <a:ea typeface="+mn-ea"/>
                <a:cs typeface="+mn-cs"/>
              </a:rPr>
              <a:t>Nadeel</a:t>
            </a:r>
            <a:endParaRPr kumimoji="0" lang="en-US"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Titel 1">
            <a:extLst>
              <a:ext uri="{FF2B5EF4-FFF2-40B4-BE49-F238E27FC236}">
                <a16:creationId xmlns:a16="http://schemas.microsoft.com/office/drawing/2014/main" id="{C9FAEAB8-4360-40CB-2936-0E1C68694CA2}"/>
              </a:ext>
            </a:extLst>
          </p:cNvPr>
          <p:cNvSpPr txBox="1">
            <a:spLocks/>
          </p:cNvSpPr>
          <p:nvPr/>
        </p:nvSpPr>
        <p:spPr>
          <a:xfrm>
            <a:off x="358079" y="900214"/>
            <a:ext cx="8300146" cy="864094"/>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800" b="1" dirty="0">
                <a:solidFill>
                  <a:srgbClr val="0070C0"/>
                </a:solidFill>
                <a:latin typeface="Verdana" panose="020B0604030504040204" pitchFamily="34" charset="0"/>
                <a:ea typeface="Verdana" panose="020B0604030504040204" pitchFamily="34" charset="0"/>
              </a:rPr>
              <a:t>ProjectFase : Wel of niet gebruik maken van </a:t>
            </a:r>
            <a:r>
              <a:rPr lang="nl-NL" sz="4800" b="1" dirty="0" err="1">
                <a:solidFill>
                  <a:srgbClr val="0070C0"/>
                </a:solidFill>
                <a:latin typeface="Verdana" panose="020B0604030504040204" pitchFamily="34" charset="0"/>
                <a:ea typeface="Verdana" panose="020B0604030504040204" pitchFamily="34" charset="0"/>
              </a:rPr>
              <a:t>versnellingsgebiedmogelijkheden</a:t>
            </a:r>
            <a:endParaRPr lang="nl-NL" dirty="0"/>
          </a:p>
        </p:txBody>
      </p:sp>
    </p:spTree>
    <p:extLst>
      <p:ext uri="{BB962C8B-B14F-4D97-AF65-F5344CB8AC3E}">
        <p14:creationId xmlns:p14="http://schemas.microsoft.com/office/powerpoint/2010/main" val="1145851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F8AE4-01D5-3E6C-D92C-C1A53CF6A42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A09433-3723-081C-A678-7014A6D2BB9D}"/>
              </a:ext>
            </a:extLst>
          </p:cNvPr>
          <p:cNvSpPr>
            <a:spLocks noGrp="1"/>
          </p:cNvSpPr>
          <p:nvPr>
            <p:ph type="title"/>
          </p:nvPr>
        </p:nvSpPr>
        <p:spPr/>
        <p:txBody>
          <a:bodyPr>
            <a:normAutofit/>
          </a:bodyPr>
          <a:lstStyle/>
          <a:p>
            <a:r>
              <a:rPr lang="nl-NL" dirty="0"/>
              <a:t>Achtergrond REDIII</a:t>
            </a:r>
          </a:p>
        </p:txBody>
      </p:sp>
      <p:sp>
        <p:nvSpPr>
          <p:cNvPr id="4" name="Tijdelijke aanduiding voor datum 3">
            <a:extLst>
              <a:ext uri="{FF2B5EF4-FFF2-40B4-BE49-F238E27FC236}">
                <a16:creationId xmlns:a16="http://schemas.microsoft.com/office/drawing/2014/main" id="{D1964924-FBF9-1B57-A85F-9D4D947D3128}"/>
              </a:ext>
            </a:extLst>
          </p:cNvPr>
          <p:cNvSpPr>
            <a:spLocks noGrp="1"/>
          </p:cNvSpPr>
          <p:nvPr>
            <p:ph type="dt" sz="half" idx="2"/>
          </p:nvPr>
        </p:nvSpPr>
        <p:spPr/>
        <p:txBody>
          <a:bodyPr/>
          <a:lstStyle/>
          <a:p>
            <a:pPr defTabSz="685800"/>
            <a:endParaRPr lang="nl-NL">
              <a:solidFill>
                <a:prstClr val="black">
                  <a:tint val="75000"/>
                </a:prstClr>
              </a:solidFill>
              <a:latin typeface="Calibri" panose="020F0502020204030204"/>
              <a:cs typeface="Arial"/>
            </a:endParaRPr>
          </a:p>
        </p:txBody>
      </p:sp>
      <p:sp>
        <p:nvSpPr>
          <p:cNvPr id="5" name="Tijdelijke aanduiding voor voettekst 4">
            <a:extLst>
              <a:ext uri="{FF2B5EF4-FFF2-40B4-BE49-F238E27FC236}">
                <a16:creationId xmlns:a16="http://schemas.microsoft.com/office/drawing/2014/main" id="{C1CEE392-D406-36E4-EB21-5FBE064A814B}"/>
              </a:ext>
            </a:extLst>
          </p:cNvPr>
          <p:cNvSpPr>
            <a:spLocks noGrp="1"/>
          </p:cNvSpPr>
          <p:nvPr>
            <p:ph type="ftr" sz="quarter" idx="3"/>
          </p:nvPr>
        </p:nvSpPr>
        <p:spPr/>
        <p:txBody>
          <a:bodyPr/>
          <a:lstStyle/>
          <a:p>
            <a:pPr defTabSz="685800"/>
            <a:endParaRPr lang="nl-NL">
              <a:solidFill>
                <a:prstClr val="black">
                  <a:tint val="75000"/>
                </a:prstClr>
              </a:solidFill>
              <a:latin typeface="Calibri" panose="020F0502020204030204"/>
              <a:cs typeface="Arial"/>
            </a:endParaRPr>
          </a:p>
        </p:txBody>
      </p:sp>
      <p:sp>
        <p:nvSpPr>
          <p:cNvPr id="6" name="Tijdelijke aanduiding voor dianummer 5">
            <a:extLst>
              <a:ext uri="{FF2B5EF4-FFF2-40B4-BE49-F238E27FC236}">
                <a16:creationId xmlns:a16="http://schemas.microsoft.com/office/drawing/2014/main" id="{A25BB500-9D70-DC5A-5BCF-A8B1CDE9B56B}"/>
              </a:ext>
            </a:extLst>
          </p:cNvPr>
          <p:cNvSpPr>
            <a:spLocks noGrp="1"/>
          </p:cNvSpPr>
          <p:nvPr>
            <p:ph type="sldNum" sz="quarter" idx="4"/>
          </p:nvPr>
        </p:nvSpPr>
        <p:spPr/>
        <p:txBody>
          <a:bodyPr/>
          <a:lstStyle/>
          <a:p>
            <a:pPr defTabSz="685800"/>
            <a:fld id="{10A0A6AF-03C5-477E-939A-E28F7E7F05EA}" type="slidenum">
              <a:rPr lang="nl-NL">
                <a:solidFill>
                  <a:prstClr val="black">
                    <a:tint val="75000"/>
                  </a:prstClr>
                </a:solidFill>
                <a:latin typeface="Calibri" panose="020F0502020204030204"/>
                <a:cs typeface="Arial"/>
              </a:rPr>
              <a:pPr defTabSz="685800"/>
              <a:t>3</a:t>
            </a:fld>
            <a:endParaRPr lang="nl-NL">
              <a:solidFill>
                <a:prstClr val="black">
                  <a:tint val="75000"/>
                </a:prstClr>
              </a:solidFill>
              <a:latin typeface="Calibri" panose="020F0502020204030204"/>
              <a:cs typeface="Arial"/>
            </a:endParaRPr>
          </a:p>
        </p:txBody>
      </p:sp>
      <p:sp>
        <p:nvSpPr>
          <p:cNvPr id="3" name="Tijdelijke aanduiding voor inhoud 2">
            <a:extLst>
              <a:ext uri="{FF2B5EF4-FFF2-40B4-BE49-F238E27FC236}">
                <a16:creationId xmlns:a16="http://schemas.microsoft.com/office/drawing/2014/main" id="{279D90A9-39E6-0954-70EE-64B8E5B99B7F}"/>
              </a:ext>
            </a:extLst>
          </p:cNvPr>
          <p:cNvSpPr>
            <a:spLocks noGrp="1"/>
          </p:cNvSpPr>
          <p:nvPr>
            <p:ph sz="quarter" idx="13"/>
          </p:nvPr>
        </p:nvSpPr>
        <p:spPr/>
        <p:txBody>
          <a:bodyPr/>
          <a:lstStyle/>
          <a:p>
            <a:r>
              <a:rPr lang="nl-NL" sz="1800" b="1" dirty="0"/>
              <a:t>Doel:</a:t>
            </a:r>
          </a:p>
          <a:p>
            <a:pPr lvl="1"/>
            <a:r>
              <a:rPr lang="nl-NL" sz="1800" dirty="0"/>
              <a:t>Met verschillende maatregelen willen we het aandeel hernieuwbare energie vergroten.</a:t>
            </a:r>
          </a:p>
          <a:p>
            <a:endParaRPr lang="nl-NL" sz="1800" dirty="0"/>
          </a:p>
          <a:p>
            <a:r>
              <a:rPr lang="nl-NL" sz="1800" b="1" dirty="0"/>
              <a:t>Deze handleiding:</a:t>
            </a:r>
          </a:p>
          <a:p>
            <a:pPr lvl="1"/>
            <a:r>
              <a:rPr lang="nl-NL" sz="1800" dirty="0"/>
              <a:t>Gaat over het onderdeel vergunningverlening binnen REDIII.</a:t>
            </a:r>
          </a:p>
          <a:p>
            <a:endParaRPr lang="nl-NL" dirty="0"/>
          </a:p>
        </p:txBody>
      </p:sp>
    </p:spTree>
    <p:extLst>
      <p:ext uri="{BB962C8B-B14F-4D97-AF65-F5344CB8AC3E}">
        <p14:creationId xmlns:p14="http://schemas.microsoft.com/office/powerpoint/2010/main" val="29142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F9BE1-D89B-0B10-2F98-F7987D08E78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039A1F2-7145-6B12-0035-4F4E9358DDB1}"/>
              </a:ext>
            </a:extLst>
          </p:cNvPr>
          <p:cNvSpPr>
            <a:spLocks noGrp="1"/>
          </p:cNvSpPr>
          <p:nvPr>
            <p:ph type="title"/>
          </p:nvPr>
        </p:nvSpPr>
        <p:spPr/>
        <p:txBody>
          <a:bodyPr>
            <a:normAutofit/>
          </a:bodyPr>
          <a:lstStyle/>
          <a:p>
            <a:r>
              <a:rPr lang="nl-NL" dirty="0"/>
              <a:t>REDIII vergunningverlening</a:t>
            </a:r>
          </a:p>
        </p:txBody>
      </p:sp>
      <p:sp>
        <p:nvSpPr>
          <p:cNvPr id="4" name="Tijdelijke aanduiding voor datum 3">
            <a:extLst>
              <a:ext uri="{FF2B5EF4-FFF2-40B4-BE49-F238E27FC236}">
                <a16:creationId xmlns:a16="http://schemas.microsoft.com/office/drawing/2014/main" id="{1A2FA35A-B643-CA4E-D0D3-C9D5CFBEB628}"/>
              </a:ext>
            </a:extLst>
          </p:cNvPr>
          <p:cNvSpPr>
            <a:spLocks noGrp="1"/>
          </p:cNvSpPr>
          <p:nvPr>
            <p:ph type="dt" sz="half" idx="2"/>
          </p:nvPr>
        </p:nvSpPr>
        <p:spPr/>
        <p:txBody>
          <a:bodyPr/>
          <a:lstStyle/>
          <a:p>
            <a:pPr defTabSz="685800"/>
            <a:endParaRPr lang="nl-NL">
              <a:solidFill>
                <a:prstClr val="black">
                  <a:tint val="75000"/>
                </a:prstClr>
              </a:solidFill>
              <a:latin typeface="Calibri" panose="020F0502020204030204"/>
              <a:cs typeface="Arial"/>
            </a:endParaRPr>
          </a:p>
        </p:txBody>
      </p:sp>
      <p:sp>
        <p:nvSpPr>
          <p:cNvPr id="5" name="Tijdelijke aanduiding voor voettekst 4">
            <a:extLst>
              <a:ext uri="{FF2B5EF4-FFF2-40B4-BE49-F238E27FC236}">
                <a16:creationId xmlns:a16="http://schemas.microsoft.com/office/drawing/2014/main" id="{726C3189-8D05-6142-702A-E3B093D1A728}"/>
              </a:ext>
            </a:extLst>
          </p:cNvPr>
          <p:cNvSpPr>
            <a:spLocks noGrp="1"/>
          </p:cNvSpPr>
          <p:nvPr>
            <p:ph type="ftr" sz="quarter" idx="3"/>
          </p:nvPr>
        </p:nvSpPr>
        <p:spPr/>
        <p:txBody>
          <a:bodyPr/>
          <a:lstStyle/>
          <a:p>
            <a:pPr defTabSz="685800"/>
            <a:endParaRPr lang="nl-NL">
              <a:solidFill>
                <a:prstClr val="black">
                  <a:tint val="75000"/>
                </a:prstClr>
              </a:solidFill>
              <a:latin typeface="Calibri" panose="020F0502020204030204"/>
              <a:cs typeface="Arial"/>
            </a:endParaRPr>
          </a:p>
        </p:txBody>
      </p:sp>
      <p:sp>
        <p:nvSpPr>
          <p:cNvPr id="6" name="Tijdelijke aanduiding voor dianummer 5">
            <a:extLst>
              <a:ext uri="{FF2B5EF4-FFF2-40B4-BE49-F238E27FC236}">
                <a16:creationId xmlns:a16="http://schemas.microsoft.com/office/drawing/2014/main" id="{75BFE915-4FF7-6D99-86ED-9DE33CAD5A2A}"/>
              </a:ext>
            </a:extLst>
          </p:cNvPr>
          <p:cNvSpPr>
            <a:spLocks noGrp="1"/>
          </p:cNvSpPr>
          <p:nvPr>
            <p:ph type="sldNum" sz="quarter" idx="4"/>
          </p:nvPr>
        </p:nvSpPr>
        <p:spPr/>
        <p:txBody>
          <a:bodyPr/>
          <a:lstStyle/>
          <a:p>
            <a:pPr defTabSz="685800"/>
            <a:fld id="{10A0A6AF-03C5-477E-939A-E28F7E7F05EA}" type="slidenum">
              <a:rPr lang="nl-NL">
                <a:solidFill>
                  <a:prstClr val="black">
                    <a:tint val="75000"/>
                  </a:prstClr>
                </a:solidFill>
                <a:latin typeface="Calibri" panose="020F0502020204030204"/>
                <a:cs typeface="Arial"/>
              </a:rPr>
              <a:pPr defTabSz="685800"/>
              <a:t>4</a:t>
            </a:fld>
            <a:endParaRPr lang="nl-NL">
              <a:solidFill>
                <a:prstClr val="black">
                  <a:tint val="75000"/>
                </a:prstClr>
              </a:solidFill>
              <a:latin typeface="Calibri" panose="020F0502020204030204"/>
              <a:cs typeface="Arial"/>
            </a:endParaRPr>
          </a:p>
        </p:txBody>
      </p:sp>
      <p:sp>
        <p:nvSpPr>
          <p:cNvPr id="3" name="Tijdelijke aanduiding voor inhoud 2">
            <a:extLst>
              <a:ext uri="{FF2B5EF4-FFF2-40B4-BE49-F238E27FC236}">
                <a16:creationId xmlns:a16="http://schemas.microsoft.com/office/drawing/2014/main" id="{7CCDC6FF-2FD7-2224-6E46-86D1BEBB0D8D}"/>
              </a:ext>
            </a:extLst>
          </p:cNvPr>
          <p:cNvSpPr>
            <a:spLocks noGrp="1"/>
          </p:cNvSpPr>
          <p:nvPr>
            <p:ph sz="quarter" idx="13"/>
          </p:nvPr>
        </p:nvSpPr>
        <p:spPr/>
        <p:txBody>
          <a:bodyPr/>
          <a:lstStyle/>
          <a:p>
            <a:r>
              <a:rPr lang="nl-NL" sz="1800" dirty="0"/>
              <a:t>Versnellen van de energietransitie door snellere en gestroomlijnde vergunningsverlening</a:t>
            </a:r>
          </a:p>
          <a:p>
            <a:r>
              <a:rPr lang="nl-NL" sz="1800" dirty="0"/>
              <a:t>Wijzigingen in regelgeving rondom vergunningen voor hernieuwbare-energieprojecten en bijbehorende energie-infrastructuur.</a:t>
            </a:r>
            <a:endParaRPr lang="nl-NL" dirty="0"/>
          </a:p>
        </p:txBody>
      </p:sp>
    </p:spTree>
    <p:extLst>
      <p:ext uri="{BB962C8B-B14F-4D97-AF65-F5344CB8AC3E}">
        <p14:creationId xmlns:p14="http://schemas.microsoft.com/office/powerpoint/2010/main" val="566585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EF46F-E8A2-BD98-C784-DAF97EC4F27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C4FC90C-EFC5-4B35-0388-6BA12B6BE4DB}"/>
              </a:ext>
            </a:extLst>
          </p:cNvPr>
          <p:cNvSpPr>
            <a:spLocks noGrp="1"/>
          </p:cNvSpPr>
          <p:nvPr>
            <p:ph type="title"/>
          </p:nvPr>
        </p:nvSpPr>
        <p:spPr>
          <a:xfrm>
            <a:off x="335360" y="1268760"/>
            <a:ext cx="11521280" cy="864094"/>
          </a:xfrm>
        </p:spPr>
        <p:txBody>
          <a:bodyPr vert="horz" wrap="square" lIns="91440" tIns="45720" rIns="91440" bIns="45720" numCol="1" anchor="t" anchorCtr="0" compatLnSpc="1">
            <a:prstTxWarp prst="textNoShape">
              <a:avLst/>
            </a:prstTxWarp>
            <a:normAutofit/>
          </a:bodyPr>
          <a:lstStyle/>
          <a:p>
            <a:r>
              <a:rPr lang="nl-NL" kern="1200">
                <a:latin typeface="+mj-lt"/>
                <a:ea typeface="+mj-ea"/>
                <a:cs typeface="+mj-cs"/>
              </a:rPr>
              <a:t>Introductie in versnellingsgebieden</a:t>
            </a:r>
          </a:p>
        </p:txBody>
      </p:sp>
      <p:pic>
        <p:nvPicPr>
          <p:cNvPr id="18" name="Afbeelding 17">
            <a:extLst>
              <a:ext uri="{FF2B5EF4-FFF2-40B4-BE49-F238E27FC236}">
                <a16:creationId xmlns:a16="http://schemas.microsoft.com/office/drawing/2014/main" id="{E217FCFD-FA97-F400-C010-A0D5FA52C1F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28084" y="2145175"/>
            <a:ext cx="5640000" cy="4032250"/>
          </a:xfrm>
          <a:prstGeom prst="rect">
            <a:avLst/>
          </a:prstGeom>
          <a:noFill/>
        </p:spPr>
      </p:pic>
      <p:sp>
        <p:nvSpPr>
          <p:cNvPr id="17" name="Tekstvak 16">
            <a:extLst>
              <a:ext uri="{FF2B5EF4-FFF2-40B4-BE49-F238E27FC236}">
                <a16:creationId xmlns:a16="http://schemas.microsoft.com/office/drawing/2014/main" id="{3A6FD7FB-163F-965E-A7DB-56F02037411D}"/>
              </a:ext>
            </a:extLst>
          </p:cNvPr>
          <p:cNvSpPr txBox="1"/>
          <p:nvPr/>
        </p:nvSpPr>
        <p:spPr>
          <a:xfrm>
            <a:off x="6216640" y="2132854"/>
            <a:ext cx="5640000" cy="4032250"/>
          </a:xfrm>
          <a:prstGeom prst="rect">
            <a:avLst/>
          </a:prstGeom>
        </p:spPr>
        <p:txBody>
          <a:bodyPr>
            <a:normAutofit/>
          </a:bodyPr>
          <a:lstStyle/>
          <a:p>
            <a:pPr marL="360000" marR="0" lvl="0" indent="-360000" fontAlgn="auto">
              <a:lnSpc>
                <a:spcPct val="90000"/>
              </a:lnSpc>
              <a:spcBef>
                <a:spcPts val="1000"/>
              </a:spcBef>
              <a:spcAft>
                <a:spcPts val="0"/>
              </a:spcAft>
              <a:buClrTx/>
              <a:buSzTx/>
              <a:buFont typeface="Arial" panose="020B0604020202020204" pitchFamily="34" charset="0"/>
              <a:buChar char="•"/>
              <a:tabLst/>
              <a:defRPr/>
            </a:pPr>
            <a:r>
              <a:rPr kumimoji="0" lang="nl-NL" b="0" i="0" u="none" strike="noStrike" cap="none" spc="0" normalizeH="0" baseline="0" noProof="0" dirty="0">
                <a:ln>
                  <a:noFill/>
                </a:ln>
                <a:effectLst/>
                <a:uLnTx/>
                <a:uFillTx/>
              </a:rPr>
              <a:t>Bevoegd gezag kan een versnellingsgebied aanwijzen. </a:t>
            </a:r>
          </a:p>
          <a:p>
            <a:pPr marL="360000" marR="0" lvl="0" indent="-360000" fontAlgn="auto">
              <a:lnSpc>
                <a:spcPct val="90000"/>
              </a:lnSpc>
              <a:spcBef>
                <a:spcPts val="1000"/>
              </a:spcBef>
              <a:spcAft>
                <a:spcPts val="0"/>
              </a:spcAft>
              <a:buClrTx/>
              <a:buSzTx/>
              <a:buFont typeface="Arial" panose="020B0604020202020204" pitchFamily="34" charset="0"/>
              <a:buChar char="•"/>
              <a:tabLst/>
              <a:defRPr/>
            </a:pPr>
            <a:r>
              <a:rPr kumimoji="0" lang="nl-NL" b="0" i="0" u="none" strike="noStrike" cap="none" spc="0" normalizeH="0" baseline="0" noProof="0" dirty="0">
                <a:ln>
                  <a:noFill/>
                </a:ln>
                <a:effectLst/>
                <a:uLnTx/>
                <a:uFillTx/>
              </a:rPr>
              <a:t>Verschil voor hernieuwbare-energieprojecten? </a:t>
            </a:r>
          </a:p>
          <a:p>
            <a:pPr marL="817200" lvl="2" indent="-360000">
              <a:lnSpc>
                <a:spcPct val="90000"/>
              </a:lnSpc>
              <a:spcBef>
                <a:spcPts val="1000"/>
              </a:spcBef>
              <a:buFont typeface="Arial" panose="020B0604020202020204" pitchFamily="34" charset="0"/>
              <a:buChar char="•"/>
              <a:defRPr/>
            </a:pPr>
            <a:r>
              <a:rPr kumimoji="0" lang="nl-NL" b="0" i="0" u="none" strike="noStrike" cap="none" spc="0" normalizeH="0" baseline="0" noProof="0" dirty="0">
                <a:ln>
                  <a:noFill/>
                </a:ln>
                <a:effectLst/>
                <a:uLnTx/>
                <a:uFillTx/>
              </a:rPr>
              <a:t>Aanwezigheid van een plan-MER</a:t>
            </a:r>
          </a:p>
          <a:p>
            <a:pPr marL="817200" lvl="2" indent="-360000">
              <a:lnSpc>
                <a:spcPct val="90000"/>
              </a:lnSpc>
              <a:spcBef>
                <a:spcPts val="1000"/>
              </a:spcBef>
              <a:buFont typeface="Arial" panose="020B0604020202020204" pitchFamily="34" charset="0"/>
              <a:buChar char="•"/>
              <a:defRPr/>
            </a:pPr>
            <a:r>
              <a:rPr kumimoji="0" lang="nl-NL" b="0" i="0" u="none" strike="noStrike" cap="none" spc="0" normalizeH="0" baseline="0" noProof="0" dirty="0">
                <a:ln>
                  <a:noFill/>
                </a:ln>
                <a:effectLst/>
                <a:uLnTx/>
                <a:uFillTx/>
              </a:rPr>
              <a:t>Slechts screening op extra gevolgen</a:t>
            </a:r>
          </a:p>
          <a:p>
            <a:pPr marL="360000" marR="0" lvl="1" indent="-360000" fontAlgn="auto">
              <a:lnSpc>
                <a:spcPct val="90000"/>
              </a:lnSpc>
              <a:spcBef>
                <a:spcPts val="1000"/>
              </a:spcBef>
              <a:spcAft>
                <a:spcPts val="0"/>
              </a:spcAft>
              <a:buClrTx/>
              <a:buSzTx/>
              <a:buFont typeface="Arial" panose="020B0604020202020204" pitchFamily="34" charset="0"/>
              <a:buChar char="•"/>
              <a:tabLst/>
              <a:defRPr/>
            </a:pPr>
            <a:endParaRPr kumimoji="0" lang="nl-NL" b="0" i="0" u="none" strike="noStrike" cap="none" spc="0" normalizeH="0" baseline="0" noProof="0" dirty="0">
              <a:ln>
                <a:noFill/>
              </a:ln>
              <a:effectLst/>
              <a:uLnTx/>
              <a:uFillTx/>
            </a:endParaRPr>
          </a:p>
          <a:p>
            <a:pPr marL="360000" marR="0" lvl="0" indent="-360000" fontAlgn="auto">
              <a:lnSpc>
                <a:spcPct val="90000"/>
              </a:lnSpc>
              <a:spcBef>
                <a:spcPts val="1000"/>
              </a:spcBef>
              <a:spcAft>
                <a:spcPts val="0"/>
              </a:spcAft>
              <a:buClrTx/>
              <a:buSzTx/>
              <a:buFont typeface="Arial" panose="020B0604020202020204" pitchFamily="34" charset="0"/>
              <a:buChar char="•"/>
              <a:tabLst/>
              <a:defRPr/>
            </a:pPr>
            <a:r>
              <a:rPr kumimoji="0" lang="nl-NL" b="0" i="0" u="none" strike="noStrike" cap="none" spc="0" normalizeH="0" baseline="0" noProof="0" dirty="0">
                <a:ln>
                  <a:noFill/>
                </a:ln>
                <a:effectLst/>
                <a:uLnTx/>
                <a:uFillTx/>
              </a:rPr>
              <a:t>Geen verschil:</a:t>
            </a:r>
          </a:p>
          <a:p>
            <a:pPr marL="817200" lvl="2" indent="-360000">
              <a:lnSpc>
                <a:spcPct val="90000"/>
              </a:lnSpc>
              <a:spcBef>
                <a:spcPts val="1000"/>
              </a:spcBef>
              <a:buFont typeface="Arial" panose="020B0604020202020204" pitchFamily="34" charset="0"/>
              <a:buChar char="•"/>
              <a:defRPr/>
            </a:pPr>
            <a:r>
              <a:rPr kumimoji="0" lang="nl-NL" b="0" i="0" u="none" strike="noStrike" cap="none" spc="0" normalizeH="0" baseline="0" noProof="0" dirty="0">
                <a:ln>
                  <a:noFill/>
                </a:ln>
                <a:effectLst/>
                <a:uLnTx/>
                <a:uFillTx/>
              </a:rPr>
              <a:t>Vergunningstermijnen</a:t>
            </a:r>
          </a:p>
          <a:p>
            <a:pPr marL="817200" lvl="2" indent="-360000">
              <a:lnSpc>
                <a:spcPct val="90000"/>
              </a:lnSpc>
              <a:spcBef>
                <a:spcPts val="1000"/>
              </a:spcBef>
              <a:buFont typeface="Arial" panose="020B0604020202020204" pitchFamily="34" charset="0"/>
              <a:buChar char="•"/>
              <a:defRPr/>
            </a:pPr>
            <a:r>
              <a:rPr kumimoji="0" lang="nl-NL" b="0" i="0" u="none" strike="noStrike" cap="none" spc="0" normalizeH="0" baseline="0" noProof="0" dirty="0" err="1">
                <a:ln>
                  <a:noFill/>
                </a:ln>
                <a:effectLst/>
                <a:uLnTx/>
                <a:uFillTx/>
              </a:rPr>
              <a:t>ProjectMER</a:t>
            </a:r>
            <a:r>
              <a:rPr kumimoji="0" lang="nl-NL" b="0" i="0" u="none" strike="noStrike" cap="none" spc="0" normalizeH="0" baseline="0" noProof="0" dirty="0">
                <a:ln>
                  <a:noFill/>
                </a:ln>
                <a:effectLst/>
                <a:uLnTx/>
                <a:uFillTx/>
              </a:rPr>
              <a:t>-plicht, </a:t>
            </a:r>
            <a:r>
              <a:rPr kumimoji="0" lang="nl-NL" b="0" i="0" u="none" strike="noStrike" cap="none" spc="0" normalizeH="0" baseline="0" noProof="0" dirty="0" err="1">
                <a:ln>
                  <a:noFill/>
                </a:ln>
                <a:effectLst/>
                <a:uLnTx/>
                <a:uFillTx/>
              </a:rPr>
              <a:t>muv</a:t>
            </a:r>
            <a:r>
              <a:rPr kumimoji="0" lang="nl-NL" b="0" i="0" u="none" strike="noStrike" cap="none" spc="0" normalizeH="0" baseline="0" noProof="0" dirty="0">
                <a:ln>
                  <a:noFill/>
                </a:ln>
                <a:effectLst/>
                <a:uLnTx/>
                <a:uFillTx/>
              </a:rPr>
              <a:t> wind/zon/infrastructuur</a:t>
            </a:r>
          </a:p>
        </p:txBody>
      </p:sp>
      <p:sp>
        <p:nvSpPr>
          <p:cNvPr id="6" name="Tijdelijke aanduiding voor dianummer 5" hidden="1">
            <a:extLst>
              <a:ext uri="{FF2B5EF4-FFF2-40B4-BE49-F238E27FC236}">
                <a16:creationId xmlns:a16="http://schemas.microsoft.com/office/drawing/2014/main" id="{F5463583-5DF7-489A-81EA-A4EFD4EFDFB2}"/>
              </a:ext>
            </a:extLst>
          </p:cNvPr>
          <p:cNvSpPr>
            <a:spLocks noGrp="1"/>
          </p:cNvSpPr>
          <p:nvPr>
            <p:ph type="sldNum" sz="quarter" idx="4"/>
          </p:nvPr>
        </p:nvSpPr>
        <p:spPr/>
        <p:txBody>
          <a:bodyPr/>
          <a:lstStyle/>
          <a:p>
            <a:pPr defTabSz="685800">
              <a:spcAft>
                <a:spcPts val="600"/>
              </a:spcAft>
            </a:pPr>
            <a:fld id="{10A0A6AF-03C5-477E-939A-E28F7E7F05EA}" type="slidenum">
              <a:rPr lang="nl-NL">
                <a:solidFill>
                  <a:prstClr val="black">
                    <a:tint val="75000"/>
                  </a:prstClr>
                </a:solidFill>
                <a:latin typeface="Calibri" panose="020F0502020204030204"/>
                <a:cs typeface="Arial"/>
              </a:rPr>
              <a:pPr defTabSz="685800">
                <a:spcAft>
                  <a:spcPts val="600"/>
                </a:spcAft>
              </a:pPr>
              <a:t>5</a:t>
            </a:fld>
            <a:endParaRPr lang="nl-NL">
              <a:solidFill>
                <a:prstClr val="black">
                  <a:tint val="75000"/>
                </a:prstClr>
              </a:solidFill>
              <a:latin typeface="Calibri" panose="020F0502020204030204"/>
              <a:cs typeface="Arial"/>
            </a:endParaRPr>
          </a:p>
        </p:txBody>
      </p:sp>
    </p:spTree>
    <p:extLst>
      <p:ext uri="{BB962C8B-B14F-4D97-AF65-F5344CB8AC3E}">
        <p14:creationId xmlns:p14="http://schemas.microsoft.com/office/powerpoint/2010/main" val="289493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23B8F-947B-88CE-C43F-D6E2088E44C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0208F5B-4EA9-4DAC-333A-CF88D1599633}"/>
              </a:ext>
            </a:extLst>
          </p:cNvPr>
          <p:cNvSpPr>
            <a:spLocks noGrp="1"/>
          </p:cNvSpPr>
          <p:nvPr>
            <p:ph type="title"/>
          </p:nvPr>
        </p:nvSpPr>
        <p:spPr>
          <a:xfrm>
            <a:off x="335360" y="1268760"/>
            <a:ext cx="11521280" cy="864094"/>
          </a:xfrm>
        </p:spPr>
        <p:txBody>
          <a:bodyPr vert="horz" wrap="square" lIns="91440" tIns="45720" rIns="91440" bIns="45720" numCol="1" anchor="t" anchorCtr="0" compatLnSpc="1">
            <a:prstTxWarp prst="textNoShape">
              <a:avLst/>
            </a:prstTxWarp>
            <a:normAutofit fontScale="90000"/>
          </a:bodyPr>
          <a:lstStyle/>
          <a:p>
            <a:r>
              <a:rPr lang="nl-NL" kern="1200" dirty="0">
                <a:latin typeface="+mj-lt"/>
                <a:ea typeface="+mj-ea"/>
                <a:cs typeface="+mj-cs"/>
              </a:rPr>
              <a:t>REDIII: de spakenspanner in de gereedschapskist van de vergunningverlener</a:t>
            </a:r>
          </a:p>
        </p:txBody>
      </p:sp>
      <p:sp>
        <p:nvSpPr>
          <p:cNvPr id="6" name="Tijdelijke aanduiding voor dianummer 5" hidden="1">
            <a:extLst>
              <a:ext uri="{FF2B5EF4-FFF2-40B4-BE49-F238E27FC236}">
                <a16:creationId xmlns:a16="http://schemas.microsoft.com/office/drawing/2014/main" id="{811CE8AE-E799-3E78-6344-4EAD3C248260}"/>
              </a:ext>
            </a:extLst>
          </p:cNvPr>
          <p:cNvSpPr>
            <a:spLocks noGrp="1"/>
          </p:cNvSpPr>
          <p:nvPr>
            <p:ph type="sldNum" sz="quarter" idx="4"/>
          </p:nvPr>
        </p:nvSpPr>
        <p:spPr/>
        <p:txBody>
          <a:bodyPr/>
          <a:lstStyle/>
          <a:p>
            <a:pPr defTabSz="685800">
              <a:spcAft>
                <a:spcPts val="600"/>
              </a:spcAft>
            </a:pPr>
            <a:fld id="{10A0A6AF-03C5-477E-939A-E28F7E7F05EA}" type="slidenum">
              <a:rPr lang="nl-NL">
                <a:solidFill>
                  <a:prstClr val="black">
                    <a:tint val="75000"/>
                  </a:prstClr>
                </a:solidFill>
                <a:latin typeface="Calibri" panose="020F0502020204030204"/>
                <a:cs typeface="Arial"/>
              </a:rPr>
              <a:pPr defTabSz="685800">
                <a:spcAft>
                  <a:spcPts val="600"/>
                </a:spcAft>
              </a:pPr>
              <a:t>6</a:t>
            </a:fld>
            <a:endParaRPr lang="nl-NL">
              <a:solidFill>
                <a:prstClr val="black">
                  <a:tint val="75000"/>
                </a:prstClr>
              </a:solidFill>
              <a:latin typeface="Calibri" panose="020F0502020204030204"/>
              <a:cs typeface="Arial"/>
            </a:endParaRPr>
          </a:p>
        </p:txBody>
      </p:sp>
      <p:pic>
        <p:nvPicPr>
          <p:cNvPr id="5" name="Afbeelding 4" descr="Afbeelding met fiets, buitenshuis, grond, persoon&#10;&#10;Door AI gegenereerde inhoud is mogelijk onjuist.">
            <a:extLst>
              <a:ext uri="{FF2B5EF4-FFF2-40B4-BE49-F238E27FC236}">
                <a16:creationId xmlns:a16="http://schemas.microsoft.com/office/drawing/2014/main" id="{8E10921C-D2A2-514C-0F5D-8DE765D62216}"/>
              </a:ext>
            </a:extLst>
          </p:cNvPr>
          <p:cNvPicPr>
            <a:picLocks noChangeAspect="1"/>
          </p:cNvPicPr>
          <p:nvPr/>
        </p:nvPicPr>
        <p:blipFill>
          <a:blip r:embed="rId3">
            <a:extLst>
              <a:ext uri="{28A0092B-C50C-407E-A947-70E740481C1C}">
                <a14:useLocalDpi xmlns:a14="http://schemas.microsoft.com/office/drawing/2010/main" val="0"/>
              </a:ext>
            </a:extLst>
          </a:blip>
          <a:srcRect t="10104" b="10102"/>
          <a:stretch>
            <a:fillRect/>
          </a:stretch>
        </p:blipFill>
        <p:spPr>
          <a:xfrm>
            <a:off x="4652622" y="2132854"/>
            <a:ext cx="2886755" cy="4094987"/>
          </a:xfrm>
          <a:prstGeom prst="rect">
            <a:avLst/>
          </a:prstGeom>
        </p:spPr>
      </p:pic>
    </p:spTree>
    <p:extLst>
      <p:ext uri="{BB962C8B-B14F-4D97-AF65-F5344CB8AC3E}">
        <p14:creationId xmlns:p14="http://schemas.microsoft.com/office/powerpoint/2010/main" val="4038555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99C7F-947D-97CC-BD05-5F9DBB1B5A8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8532499-8DB6-7FE9-E390-933854ABA8D1}"/>
              </a:ext>
            </a:extLst>
          </p:cNvPr>
          <p:cNvSpPr>
            <a:spLocks noGrp="1"/>
          </p:cNvSpPr>
          <p:nvPr>
            <p:ph type="title"/>
          </p:nvPr>
        </p:nvSpPr>
        <p:spPr/>
        <p:txBody>
          <a:bodyPr>
            <a:normAutofit fontScale="90000"/>
          </a:bodyPr>
          <a:lstStyle/>
          <a:p>
            <a:r>
              <a:rPr lang="nl-NL" dirty="0"/>
              <a:t>De 3 kansen van REDIII</a:t>
            </a:r>
            <a:br>
              <a:rPr lang="nl-NL" dirty="0"/>
            </a:br>
            <a:endParaRPr lang="nl-NL" dirty="0"/>
          </a:p>
        </p:txBody>
      </p:sp>
      <p:sp>
        <p:nvSpPr>
          <p:cNvPr id="4" name="Tijdelijke aanduiding voor datum 3">
            <a:extLst>
              <a:ext uri="{FF2B5EF4-FFF2-40B4-BE49-F238E27FC236}">
                <a16:creationId xmlns:a16="http://schemas.microsoft.com/office/drawing/2014/main" id="{B5FDE90D-3F04-1412-CE1B-FEA9366A272E}"/>
              </a:ext>
            </a:extLst>
          </p:cNvPr>
          <p:cNvSpPr>
            <a:spLocks noGrp="1"/>
          </p:cNvSpPr>
          <p:nvPr>
            <p:ph type="dt" sz="half" idx="2"/>
          </p:nvPr>
        </p:nvSpPr>
        <p:spPr/>
        <p:txBody>
          <a:bodyPr/>
          <a:lstStyle/>
          <a:p>
            <a:pPr defTabSz="685800"/>
            <a:endParaRPr lang="nl-NL">
              <a:solidFill>
                <a:prstClr val="black">
                  <a:tint val="75000"/>
                </a:prstClr>
              </a:solidFill>
              <a:latin typeface="Calibri" panose="020F0502020204030204"/>
              <a:cs typeface="Arial"/>
            </a:endParaRPr>
          </a:p>
        </p:txBody>
      </p:sp>
      <p:sp>
        <p:nvSpPr>
          <p:cNvPr id="5" name="Tijdelijke aanduiding voor voettekst 4">
            <a:extLst>
              <a:ext uri="{FF2B5EF4-FFF2-40B4-BE49-F238E27FC236}">
                <a16:creationId xmlns:a16="http://schemas.microsoft.com/office/drawing/2014/main" id="{31B36769-03EA-766B-6F82-32C08B91E02B}"/>
              </a:ext>
            </a:extLst>
          </p:cNvPr>
          <p:cNvSpPr>
            <a:spLocks noGrp="1"/>
          </p:cNvSpPr>
          <p:nvPr>
            <p:ph type="ftr" sz="quarter" idx="3"/>
          </p:nvPr>
        </p:nvSpPr>
        <p:spPr/>
        <p:txBody>
          <a:bodyPr/>
          <a:lstStyle/>
          <a:p>
            <a:pPr defTabSz="685800"/>
            <a:endParaRPr lang="nl-NL">
              <a:solidFill>
                <a:prstClr val="black">
                  <a:tint val="75000"/>
                </a:prstClr>
              </a:solidFill>
              <a:latin typeface="Calibri" panose="020F0502020204030204"/>
              <a:cs typeface="Arial"/>
            </a:endParaRPr>
          </a:p>
        </p:txBody>
      </p:sp>
      <p:sp>
        <p:nvSpPr>
          <p:cNvPr id="6" name="Tijdelijke aanduiding voor dianummer 5">
            <a:extLst>
              <a:ext uri="{FF2B5EF4-FFF2-40B4-BE49-F238E27FC236}">
                <a16:creationId xmlns:a16="http://schemas.microsoft.com/office/drawing/2014/main" id="{4A06E9F4-6AF8-69EA-1CCE-83B42647A955}"/>
              </a:ext>
            </a:extLst>
          </p:cNvPr>
          <p:cNvSpPr>
            <a:spLocks noGrp="1"/>
          </p:cNvSpPr>
          <p:nvPr>
            <p:ph type="sldNum" sz="quarter" idx="4"/>
          </p:nvPr>
        </p:nvSpPr>
        <p:spPr/>
        <p:txBody>
          <a:bodyPr/>
          <a:lstStyle/>
          <a:p>
            <a:pPr defTabSz="685800"/>
            <a:fld id="{10A0A6AF-03C5-477E-939A-E28F7E7F05EA}" type="slidenum">
              <a:rPr lang="nl-NL">
                <a:solidFill>
                  <a:prstClr val="black">
                    <a:tint val="75000"/>
                  </a:prstClr>
                </a:solidFill>
                <a:latin typeface="Calibri" panose="020F0502020204030204"/>
                <a:cs typeface="Arial"/>
              </a:rPr>
              <a:pPr defTabSz="685800"/>
              <a:t>7</a:t>
            </a:fld>
            <a:endParaRPr lang="nl-NL" dirty="0">
              <a:solidFill>
                <a:prstClr val="black">
                  <a:tint val="75000"/>
                </a:prstClr>
              </a:solidFill>
              <a:latin typeface="Calibri" panose="020F0502020204030204"/>
              <a:cs typeface="Arial"/>
            </a:endParaRPr>
          </a:p>
        </p:txBody>
      </p:sp>
      <p:sp>
        <p:nvSpPr>
          <p:cNvPr id="3" name="Tijdelijke aanduiding voor inhoud 2">
            <a:extLst>
              <a:ext uri="{FF2B5EF4-FFF2-40B4-BE49-F238E27FC236}">
                <a16:creationId xmlns:a16="http://schemas.microsoft.com/office/drawing/2014/main" id="{C4C22D8F-30F9-103B-D705-237D436291E9}"/>
              </a:ext>
            </a:extLst>
          </p:cNvPr>
          <p:cNvSpPr>
            <a:spLocks noGrp="1"/>
          </p:cNvSpPr>
          <p:nvPr>
            <p:ph sz="quarter" idx="13"/>
          </p:nvPr>
        </p:nvSpPr>
        <p:spPr/>
        <p:txBody>
          <a:bodyPr/>
          <a:lstStyle/>
          <a:p>
            <a:pPr>
              <a:buFont typeface="+mj-lt"/>
              <a:buAutoNum type="arabicPeriod"/>
            </a:pPr>
            <a:r>
              <a:rPr lang="nl-NL" sz="1800" dirty="0"/>
              <a:t>Alle hernieuwbare-energieprojecten zijn van </a:t>
            </a:r>
            <a:r>
              <a:rPr lang="nl-NL" sz="1800" b="1" dirty="0"/>
              <a:t>hoger openbaar belang</a:t>
            </a:r>
          </a:p>
          <a:p>
            <a:pPr>
              <a:buFont typeface="+mj-lt"/>
              <a:buAutoNum type="arabicPeriod"/>
            </a:pPr>
            <a:r>
              <a:rPr lang="nl-NL" sz="1800" dirty="0"/>
              <a:t>Bij voldoende mitigatie wordt doden van beschermde soorten bij alle hernieuwbare-energieprojecten gezien als </a:t>
            </a:r>
            <a:r>
              <a:rPr lang="nl-NL" sz="1800" b="1" dirty="0"/>
              <a:t>niet-opzettelijk</a:t>
            </a:r>
          </a:p>
          <a:p>
            <a:pPr>
              <a:buFont typeface="+mj-lt"/>
              <a:buAutoNum type="arabicPeriod"/>
            </a:pPr>
            <a:r>
              <a:rPr lang="nl-NL" sz="1800" dirty="0"/>
              <a:t>In soms voorkomende situatie binnen een versnellingsgebied </a:t>
            </a:r>
            <a:r>
              <a:rPr lang="nl-NL" sz="1800" b="1" dirty="0"/>
              <a:t>compensatie</a:t>
            </a:r>
            <a:r>
              <a:rPr lang="nl-NL" sz="1800" dirty="0"/>
              <a:t> van natuureffecten door bevoegd gezag</a:t>
            </a:r>
          </a:p>
        </p:txBody>
      </p:sp>
    </p:spTree>
    <p:extLst>
      <p:ext uri="{BB962C8B-B14F-4D97-AF65-F5344CB8AC3E}">
        <p14:creationId xmlns:p14="http://schemas.microsoft.com/office/powerpoint/2010/main" val="4280203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90A80-87AE-1749-EA4E-15AC47DA5B1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4D215D5-5211-4240-590E-501276885707}"/>
              </a:ext>
            </a:extLst>
          </p:cNvPr>
          <p:cNvSpPr>
            <a:spLocks noGrp="1"/>
          </p:cNvSpPr>
          <p:nvPr>
            <p:ph type="title"/>
          </p:nvPr>
        </p:nvSpPr>
        <p:spPr>
          <a:xfrm>
            <a:off x="335360" y="1268760"/>
            <a:ext cx="11521280" cy="864094"/>
          </a:xfrm>
        </p:spPr>
        <p:txBody>
          <a:bodyPr vert="horz" wrap="square" lIns="91440" tIns="45720" rIns="91440" bIns="45720" numCol="1" anchor="t" anchorCtr="0" compatLnSpc="1">
            <a:prstTxWarp prst="textNoShape">
              <a:avLst/>
            </a:prstTxWarp>
            <a:normAutofit/>
          </a:bodyPr>
          <a:lstStyle/>
          <a:p>
            <a:r>
              <a:rPr lang="nl-NL" kern="1200" dirty="0">
                <a:latin typeface="+mj-lt"/>
                <a:ea typeface="+mj-ea"/>
                <a:cs typeface="+mj-cs"/>
              </a:rPr>
              <a:t>1. Hoger openbaar belang</a:t>
            </a:r>
          </a:p>
        </p:txBody>
      </p:sp>
      <p:pic>
        <p:nvPicPr>
          <p:cNvPr id="18" name="Afbeelding 17">
            <a:extLst>
              <a:ext uri="{FF2B5EF4-FFF2-40B4-BE49-F238E27FC236}">
                <a16:creationId xmlns:a16="http://schemas.microsoft.com/office/drawing/2014/main" id="{3171B3EA-875D-8A76-D85C-E7FFE6C46A9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33696" y="2145175"/>
            <a:ext cx="5628776" cy="4032250"/>
          </a:xfrm>
          <a:prstGeom prst="rect">
            <a:avLst/>
          </a:prstGeom>
          <a:noFill/>
        </p:spPr>
      </p:pic>
      <p:sp>
        <p:nvSpPr>
          <p:cNvPr id="17" name="Tekstvak 16">
            <a:extLst>
              <a:ext uri="{FF2B5EF4-FFF2-40B4-BE49-F238E27FC236}">
                <a16:creationId xmlns:a16="http://schemas.microsoft.com/office/drawing/2014/main" id="{B9C8FF07-BFFE-5A57-FBDA-96133D4BDB3C}"/>
              </a:ext>
            </a:extLst>
          </p:cNvPr>
          <p:cNvSpPr txBox="1"/>
          <p:nvPr/>
        </p:nvSpPr>
        <p:spPr>
          <a:xfrm>
            <a:off x="6216640" y="2132854"/>
            <a:ext cx="5640000" cy="4032250"/>
          </a:xfrm>
          <a:prstGeom prst="rect">
            <a:avLst/>
          </a:prstGeom>
        </p:spPr>
        <p:txBody>
          <a:bodyPr>
            <a:normAutofit/>
          </a:bodyPr>
          <a:lstStyle/>
          <a:p>
            <a:pPr marL="360000" marR="0" lvl="0" indent="-360000" fontAlgn="auto">
              <a:lnSpc>
                <a:spcPct val="90000"/>
              </a:lnSpc>
              <a:spcBef>
                <a:spcPts val="1000"/>
              </a:spcBef>
              <a:spcAft>
                <a:spcPts val="0"/>
              </a:spcAft>
              <a:buClrTx/>
              <a:buSzTx/>
              <a:buFont typeface="Arial" panose="020B0604020202020204" pitchFamily="34" charset="0"/>
              <a:buChar char="•"/>
              <a:tabLst/>
              <a:defRPr/>
            </a:pPr>
            <a:r>
              <a:rPr kumimoji="0" lang="nl-NL" b="0" i="0" u="none" strike="noStrike" cap="none" spc="0" normalizeH="0" baseline="0" noProof="0" dirty="0">
                <a:ln>
                  <a:noFill/>
                </a:ln>
                <a:effectLst/>
                <a:uLnTx/>
                <a:uFillTx/>
              </a:rPr>
              <a:t>Alle hernieuwbare-energieprojecten worden geacht van hoger openbaar belang te zijn</a:t>
            </a:r>
          </a:p>
          <a:p>
            <a:pPr marL="360000" marR="0" lvl="0" indent="-360000" fontAlgn="auto">
              <a:lnSpc>
                <a:spcPct val="90000"/>
              </a:lnSpc>
              <a:spcBef>
                <a:spcPts val="1000"/>
              </a:spcBef>
              <a:spcAft>
                <a:spcPts val="0"/>
              </a:spcAft>
              <a:buClrTx/>
              <a:buSzTx/>
              <a:buFont typeface="Arial" panose="020B0604020202020204" pitchFamily="34" charset="0"/>
              <a:buChar char="•"/>
              <a:tabLst/>
              <a:defRPr/>
            </a:pPr>
            <a:r>
              <a:rPr kumimoji="0" lang="nl-NL" b="0" i="0" u="none" strike="noStrike" cap="none" spc="0" normalizeH="0" baseline="0" noProof="0" dirty="0">
                <a:ln>
                  <a:noFill/>
                </a:ln>
                <a:effectLst/>
                <a:uLnTx/>
                <a:uFillTx/>
              </a:rPr>
              <a:t>Helpt met uitzondering op milieuvergunning</a:t>
            </a:r>
          </a:p>
        </p:txBody>
      </p:sp>
      <p:sp>
        <p:nvSpPr>
          <p:cNvPr id="6" name="Tijdelijke aanduiding voor dianummer 5" hidden="1">
            <a:extLst>
              <a:ext uri="{FF2B5EF4-FFF2-40B4-BE49-F238E27FC236}">
                <a16:creationId xmlns:a16="http://schemas.microsoft.com/office/drawing/2014/main" id="{7E2FE1BD-BD1B-8995-646C-3B770C87321C}"/>
              </a:ext>
            </a:extLst>
          </p:cNvPr>
          <p:cNvSpPr>
            <a:spLocks noGrp="1"/>
          </p:cNvSpPr>
          <p:nvPr>
            <p:ph type="sldNum" sz="quarter" idx="4"/>
          </p:nvPr>
        </p:nvSpPr>
        <p:spPr/>
        <p:txBody>
          <a:bodyPr/>
          <a:lstStyle/>
          <a:p>
            <a:pPr defTabSz="685800">
              <a:spcAft>
                <a:spcPts val="600"/>
              </a:spcAft>
            </a:pPr>
            <a:fld id="{10A0A6AF-03C5-477E-939A-E28F7E7F05EA}" type="slidenum">
              <a:rPr lang="nl-NL">
                <a:solidFill>
                  <a:prstClr val="black">
                    <a:tint val="75000"/>
                  </a:prstClr>
                </a:solidFill>
                <a:latin typeface="Calibri" panose="020F0502020204030204"/>
                <a:cs typeface="Arial"/>
              </a:rPr>
              <a:pPr defTabSz="685800">
                <a:spcAft>
                  <a:spcPts val="600"/>
                </a:spcAft>
              </a:pPr>
              <a:t>8</a:t>
            </a:fld>
            <a:endParaRPr lang="nl-NL">
              <a:solidFill>
                <a:prstClr val="black">
                  <a:tint val="75000"/>
                </a:prstClr>
              </a:solidFill>
              <a:latin typeface="Calibri" panose="020F0502020204030204"/>
              <a:cs typeface="Arial"/>
            </a:endParaRPr>
          </a:p>
        </p:txBody>
      </p:sp>
    </p:spTree>
    <p:extLst>
      <p:ext uri="{BB962C8B-B14F-4D97-AF65-F5344CB8AC3E}">
        <p14:creationId xmlns:p14="http://schemas.microsoft.com/office/powerpoint/2010/main" val="3713269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9DAD0-99B3-B796-7647-A3752EF67E2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FC6547-0629-630E-C431-92F5AFB16F68}"/>
              </a:ext>
            </a:extLst>
          </p:cNvPr>
          <p:cNvSpPr>
            <a:spLocks noGrp="1"/>
          </p:cNvSpPr>
          <p:nvPr>
            <p:ph type="title"/>
          </p:nvPr>
        </p:nvSpPr>
        <p:spPr>
          <a:xfrm>
            <a:off x="335360" y="1268760"/>
            <a:ext cx="11521280" cy="864094"/>
          </a:xfrm>
        </p:spPr>
        <p:txBody>
          <a:bodyPr vert="horz" wrap="square" lIns="91440" tIns="45720" rIns="91440" bIns="45720" numCol="1" anchor="t" anchorCtr="0" compatLnSpc="1">
            <a:prstTxWarp prst="textNoShape">
              <a:avLst/>
            </a:prstTxWarp>
            <a:normAutofit/>
          </a:bodyPr>
          <a:lstStyle/>
          <a:p>
            <a:r>
              <a:rPr lang="nl-NL" sz="2700" kern="1200">
                <a:latin typeface="+mj-lt"/>
                <a:ea typeface="+mj-ea"/>
                <a:cs typeface="+mj-cs"/>
              </a:rPr>
              <a:t>2. Niet opzettelijk doden/verstoren bij voldoende mitigerende maatregelen</a:t>
            </a:r>
          </a:p>
        </p:txBody>
      </p:sp>
      <p:pic>
        <p:nvPicPr>
          <p:cNvPr id="4" name="Afbeelding 3" descr="Afbeelding met vogel, watervogel, grutto, snavel&#10;&#10;Door AI gegenereerde inhoud is mogelijk onjuist.">
            <a:extLst>
              <a:ext uri="{FF2B5EF4-FFF2-40B4-BE49-F238E27FC236}">
                <a16:creationId xmlns:a16="http://schemas.microsoft.com/office/drawing/2014/main" id="{6C159DC2-4E4F-AEC9-3454-39E709406A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2355" y="2280088"/>
            <a:ext cx="2691526" cy="4032250"/>
          </a:xfrm>
          <a:prstGeom prst="rect">
            <a:avLst/>
          </a:prstGeom>
          <a:noFill/>
        </p:spPr>
      </p:pic>
      <p:sp>
        <p:nvSpPr>
          <p:cNvPr id="17" name="Tekstvak 16">
            <a:extLst>
              <a:ext uri="{FF2B5EF4-FFF2-40B4-BE49-F238E27FC236}">
                <a16:creationId xmlns:a16="http://schemas.microsoft.com/office/drawing/2014/main" id="{CC301040-A83B-53CF-2B2F-A34F7EBFFA29}"/>
              </a:ext>
            </a:extLst>
          </p:cNvPr>
          <p:cNvSpPr txBox="1"/>
          <p:nvPr/>
        </p:nvSpPr>
        <p:spPr>
          <a:xfrm>
            <a:off x="6216640" y="2132854"/>
            <a:ext cx="5640000" cy="4032250"/>
          </a:xfrm>
          <a:prstGeom prst="rect">
            <a:avLst/>
          </a:prstGeom>
        </p:spPr>
        <p:txBody>
          <a:bodyPr>
            <a:normAutofit/>
          </a:bodyPr>
          <a:lstStyle/>
          <a:p>
            <a:pPr marL="360000" marR="0" lvl="0" indent="-360000" fontAlgn="auto">
              <a:lnSpc>
                <a:spcPct val="90000"/>
              </a:lnSpc>
              <a:spcBef>
                <a:spcPts val="1000"/>
              </a:spcBef>
              <a:spcAft>
                <a:spcPts val="0"/>
              </a:spcAft>
              <a:buClrTx/>
              <a:buSzTx/>
              <a:buFont typeface="Arial" panose="020B0604020202020204" pitchFamily="34" charset="0"/>
              <a:buChar char="•"/>
              <a:tabLst/>
              <a:defRPr/>
            </a:pPr>
            <a:r>
              <a:rPr kumimoji="0" lang="nl-NL" sz="2400" b="0" i="0" u="none" strike="noStrike" cap="none" spc="0" normalizeH="0" baseline="0" noProof="0" dirty="0">
                <a:ln>
                  <a:noFill/>
                </a:ln>
                <a:effectLst/>
                <a:uLnTx/>
                <a:uFillTx/>
              </a:rPr>
              <a:t>Makkelijker een vergunning bij doding of verstoring</a:t>
            </a:r>
          </a:p>
        </p:txBody>
      </p:sp>
      <p:sp>
        <p:nvSpPr>
          <p:cNvPr id="6" name="Tijdelijke aanduiding voor dianummer 5" hidden="1">
            <a:extLst>
              <a:ext uri="{FF2B5EF4-FFF2-40B4-BE49-F238E27FC236}">
                <a16:creationId xmlns:a16="http://schemas.microsoft.com/office/drawing/2014/main" id="{A1A410FF-C232-1F64-8E68-053AB8FFE330}"/>
              </a:ext>
            </a:extLst>
          </p:cNvPr>
          <p:cNvSpPr>
            <a:spLocks noGrp="1"/>
          </p:cNvSpPr>
          <p:nvPr>
            <p:ph type="sldNum" sz="quarter" idx="4"/>
          </p:nvPr>
        </p:nvSpPr>
        <p:spPr/>
        <p:txBody>
          <a:bodyPr/>
          <a:lstStyle/>
          <a:p>
            <a:pPr defTabSz="685800">
              <a:spcAft>
                <a:spcPts val="600"/>
              </a:spcAft>
            </a:pPr>
            <a:fld id="{10A0A6AF-03C5-477E-939A-E28F7E7F05EA}" type="slidenum">
              <a:rPr lang="nl-NL">
                <a:solidFill>
                  <a:prstClr val="black">
                    <a:tint val="75000"/>
                  </a:prstClr>
                </a:solidFill>
                <a:latin typeface="Calibri" panose="020F0502020204030204"/>
                <a:cs typeface="Arial"/>
              </a:rPr>
              <a:pPr defTabSz="685800">
                <a:spcAft>
                  <a:spcPts val="600"/>
                </a:spcAft>
              </a:pPr>
              <a:t>9</a:t>
            </a:fld>
            <a:endParaRPr lang="nl-NL">
              <a:solidFill>
                <a:prstClr val="black">
                  <a:tint val="75000"/>
                </a:prstClr>
              </a:solidFill>
              <a:latin typeface="Calibri" panose="020F0502020204030204"/>
              <a:cs typeface="Arial"/>
            </a:endParaRPr>
          </a:p>
        </p:txBody>
      </p:sp>
    </p:spTree>
    <p:extLst>
      <p:ext uri="{BB962C8B-B14F-4D97-AF65-F5344CB8AC3E}">
        <p14:creationId xmlns:p14="http://schemas.microsoft.com/office/powerpoint/2010/main" val="378822891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8024 RIJK - Sjabloon 16x9 Hemelblauw">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Presentatie7" id="{1DDDCBE3-E9AF-2E48-B73E-B76918E9209F}" vid="{4818D90F-4F91-CF4C-A37E-A80E5860AC32}"/>
    </a:ext>
  </a:extLst>
</a:theme>
</file>

<file path=ppt/theme/theme3.xml><?xml version="1.0" encoding="utf-8"?>
<a:theme xmlns:a="http://schemas.openxmlformats.org/drawingml/2006/main" name="RVO">
  <a:themeElements>
    <a:clrScheme name="RVO">
      <a:dk1>
        <a:sysClr val="windowText" lastClr="000000"/>
      </a:dk1>
      <a:lt1>
        <a:sysClr val="window" lastClr="FFFFFF"/>
      </a:lt1>
      <a:dk2>
        <a:srgbClr val="007BC7"/>
      </a:dk2>
      <a:lt2>
        <a:srgbClr val="EEECE1"/>
      </a:lt2>
      <a:accent1>
        <a:srgbClr val="007BC7"/>
      </a:accent1>
      <a:accent2>
        <a:srgbClr val="8FCAE7"/>
      </a:accent2>
      <a:accent3>
        <a:srgbClr val="39870C"/>
      </a:accent3>
      <a:accent4>
        <a:srgbClr val="F9E11E"/>
      </a:accent4>
      <a:accent5>
        <a:srgbClr val="E17000"/>
      </a:accent5>
      <a:accent6>
        <a:srgbClr val="D52B1E"/>
      </a:accent6>
      <a:hlink>
        <a:srgbClr val="002060"/>
      </a:hlink>
      <a:folHlink>
        <a:srgbClr val="800080"/>
      </a:folHlink>
    </a:clrScheme>
    <a:fontScheme name="RVO">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VO.potx" id="{3D792080-9BF0-4E84-9E30-8E439A1BF80E}" vid="{8BDE3F31-DB42-4E7C-8EC8-23B2D20DC7A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53ef734-0e47-4cee-bb13-ca118e49a096" xsi:nil="true"/>
    <lcf76f155ced4ddcb4097134ff3c332f xmlns="1b4b1f2e-2194-428d-ac5e-b0ca3b4d510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AE11CE50310C458FC7F45A8E53F372" ma:contentTypeVersion="14" ma:contentTypeDescription="Een nieuw document maken." ma:contentTypeScope="" ma:versionID="d31cb862a8889c73638ea197aa8bda47">
  <xsd:schema xmlns:xsd="http://www.w3.org/2001/XMLSchema" xmlns:xs="http://www.w3.org/2001/XMLSchema" xmlns:p="http://schemas.microsoft.com/office/2006/metadata/properties" xmlns:ns2="1b4b1f2e-2194-428d-ac5e-b0ca3b4d5103" xmlns:ns3="c53ef734-0e47-4cee-bb13-ca118e49a096" targetNamespace="http://schemas.microsoft.com/office/2006/metadata/properties" ma:root="true" ma:fieldsID="23a84eed1ac76d37eb76808e6721d52a" ns2:_="" ns3:_="">
    <xsd:import namespace="1b4b1f2e-2194-428d-ac5e-b0ca3b4d5103"/>
    <xsd:import namespace="c53ef734-0e47-4cee-bb13-ca118e49a09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4b1f2e-2194-428d-ac5e-b0ca3b4d51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aeb5d102-68e6-440d-87f4-70862945903c"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3ef734-0e47-4cee-bb13-ca118e49a096"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c2b93703-fe98-45ba-b479-416adb4d4739}" ma:internalName="TaxCatchAll" ma:showField="CatchAllData" ma:web="c53ef734-0e47-4cee-bb13-ca118e49a0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83FBE7-FC5A-4917-BD8A-DCF611C4743B}">
  <ds:schemaRefs>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schemas.microsoft.com/office/2006/metadata/properties"/>
    <ds:schemaRef ds:uri="c53ef734-0e47-4cee-bb13-ca118e49a096"/>
    <ds:schemaRef ds:uri="http://purl.org/dc/dcmitype/"/>
    <ds:schemaRef ds:uri="1b4b1f2e-2194-428d-ac5e-b0ca3b4d5103"/>
    <ds:schemaRef ds:uri="http://www.w3.org/XML/1998/namespace"/>
    <ds:schemaRef ds:uri="http://purl.org/dc/elements/1.1/"/>
  </ds:schemaRefs>
</ds:datastoreItem>
</file>

<file path=customXml/itemProps2.xml><?xml version="1.0" encoding="utf-8"?>
<ds:datastoreItem xmlns:ds="http://schemas.openxmlformats.org/officeDocument/2006/customXml" ds:itemID="{E6AFAE28-A035-4EDB-B9A1-9102E60D3BF5}">
  <ds:schemaRefs>
    <ds:schemaRef ds:uri="1b4b1f2e-2194-428d-ac5e-b0ca3b4d5103"/>
    <ds:schemaRef ds:uri="c53ef734-0e47-4cee-bb13-ca118e49a0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5B72F9B-D410-44E8-AAB4-5559D9D3F324}">
  <ds:schemaRefs>
    <ds:schemaRef ds:uri="http://schemas.microsoft.com/sharepoint/v3/contenttype/forms"/>
  </ds:schemaRefs>
</ds:datastoreItem>
</file>

<file path=docMetadata/LabelInfo.xml><?xml version="1.0" encoding="utf-8"?>
<clbl:labelList xmlns:clbl="http://schemas.microsoft.com/office/2020/mipLabelMetadata">
  <clbl:label id="{4bde8109-f994-4a60-a1d3-5c95e2ff3620}" enabled="1" method="Privileged" siteId="{1321633e-f6b9-44e2-a44f-59b9d264ecb7}" contentBits="0" removed="0"/>
</clbl:labelList>
</file>

<file path=docProps/app.xml><?xml version="1.0" encoding="utf-8"?>
<Properties xmlns="http://schemas.openxmlformats.org/officeDocument/2006/extended-properties" xmlns:vt="http://schemas.openxmlformats.org/officeDocument/2006/docPropsVTypes">
  <TotalTime>2393</TotalTime>
  <Words>759</Words>
  <Application>Microsoft Office PowerPoint</Application>
  <PresentationFormat>Breedbeeld</PresentationFormat>
  <Paragraphs>146</Paragraphs>
  <Slides>20</Slides>
  <Notes>17</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20</vt:i4>
      </vt:variant>
    </vt:vector>
  </HeadingPairs>
  <TitlesOfParts>
    <vt:vector size="29" baseType="lpstr">
      <vt:lpstr>Aptos</vt:lpstr>
      <vt:lpstr>Aptos Display</vt:lpstr>
      <vt:lpstr>Arial</vt:lpstr>
      <vt:lpstr>Calibri</vt:lpstr>
      <vt:lpstr>Verdana</vt:lpstr>
      <vt:lpstr>Wingdings</vt:lpstr>
      <vt:lpstr>Kantoorthema</vt:lpstr>
      <vt:lpstr>18024 RIJK - Sjabloon 16x9 Hemelblauw</vt:lpstr>
      <vt:lpstr>RVO</vt:lpstr>
      <vt:lpstr>Handleiding:  REDIII voor vergunningverleners </vt:lpstr>
      <vt:lpstr>Disclaimer</vt:lpstr>
      <vt:lpstr>Achtergrond REDIII</vt:lpstr>
      <vt:lpstr>REDIII vergunningverlening</vt:lpstr>
      <vt:lpstr>Introductie in versnellingsgebieden</vt:lpstr>
      <vt:lpstr>REDIII: de spakenspanner in de gereedschapskist van de vergunningverlener</vt:lpstr>
      <vt:lpstr>De 3 kansen van REDIII </vt:lpstr>
      <vt:lpstr>1. Hoger openbaar belang</vt:lpstr>
      <vt:lpstr>2. Niet opzettelijk doden/verstoren bij voldoende mitigerende maatregelen</vt:lpstr>
      <vt:lpstr>3. Compensatie van natuureffecten</vt:lpstr>
      <vt:lpstr>Misverstand 1: Sneller door REDIII </vt:lpstr>
      <vt:lpstr>Misverstand 2: altijd een vergunning door REDIII </vt:lpstr>
      <vt:lpstr>Misverstand 3: Meer regie door REDIII </vt:lpstr>
      <vt:lpstr>Misverstand 4: Versnellingsgebieden leiden tot versnelling </vt:lpstr>
      <vt:lpstr>PowerPoint-presentatie</vt:lpstr>
      <vt:lpstr>Meer informatie </vt:lpstr>
      <vt:lpstr>               Zijn er nog vragen?</vt:lpstr>
      <vt:lpstr>Eisen voor aanwijzen versnellingsgebied</vt:lpstr>
      <vt:lpstr>Definitie van hernieuwbare energie (en infra)</vt:lpstr>
      <vt:lpstr>PowerPoint-presentatie</vt:lpstr>
    </vt:vector>
  </TitlesOfParts>
  <Company>Ministerie van Economische Zaken en Klimaat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Wilson, M. (Maas)</dc:creator>
  <cp:lastModifiedBy>Roskott, N.T. (Niels)</cp:lastModifiedBy>
  <cp:revision>102</cp:revision>
  <dcterms:created xsi:type="dcterms:W3CDTF">2025-08-13T07:27:07Z</dcterms:created>
  <dcterms:modified xsi:type="dcterms:W3CDTF">2025-09-18T09:21:46Z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0x010100F6AE11CE50310C458FC7F45A8E53F372</vt:lpwstr>
  </property>
  <property fmtid="{D5CDD505-2E9C-101B-9397-08002B2CF9AE}" pid="3" name="MediaServiceImageTags">
    <vt:lpwstr/>
  </property>
</Properties>
</file>